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56" r:id="rId7"/>
    <p:sldId id="25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06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9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2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94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32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86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45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1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28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21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7F314-6D98-4FCA-BC97-34234D4E8104}" type="datetimeFigureOut">
              <a:rPr kumimoji="1" lang="ja-JP" altLang="en-US" smtClean="0"/>
              <a:t>2022/7/3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5589A-3265-4B5E-9FC6-CA502C331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0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018903"/>
            <a:ext cx="9144000" cy="233825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Which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 do you like,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kumimoji="1" lang="en-US" altLang="ja-JP" dirty="0" smtClean="0">
                <a:latin typeface="Comic Sans MS" panose="030F0702030302020204" pitchFamily="66" charset="0"/>
              </a:rPr>
              <a:t/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Hama-</a:t>
            </a:r>
            <a:r>
              <a:rPr lang="en-US" altLang="ja-JP" dirty="0" err="1" smtClean="0">
                <a:solidFill>
                  <a:schemeClr val="accent1"/>
                </a:solidFill>
                <a:latin typeface="Comic Sans MS" panose="030F0702030302020204" pitchFamily="66" charset="0"/>
              </a:rPr>
              <a:t>zushi</a:t>
            </a:r>
            <a:r>
              <a:rPr lang="en-US" altLang="ja-JP" dirty="0" smtClean="0">
                <a:latin typeface="Comic Sans MS" panose="030F0702030302020204" pitchFamily="66" charset="0"/>
              </a:rPr>
              <a:t> or </a:t>
            </a:r>
            <a:r>
              <a:rPr lang="en-US" altLang="ja-JP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Kappa-</a:t>
            </a:r>
            <a:r>
              <a:rPr lang="en-US" altLang="ja-JP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zushi</a:t>
            </a:r>
            <a:r>
              <a:rPr lang="en-US" altLang="ja-JP" dirty="0" smtClean="0">
                <a:latin typeface="Comic Sans MS" panose="030F0702030302020204" pitchFamily="66" charset="0"/>
              </a:rPr>
              <a:t>?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はま寿司【公式】 (@HAMAZUSHi_com) | Twitt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1" t="14057" r="16312" b="14286"/>
          <a:stretch/>
        </p:blipFill>
        <p:spPr bwMode="auto">
          <a:xfrm>
            <a:off x="2103119" y="3735978"/>
            <a:ext cx="2547257" cy="273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かっぱ寿司の食べホー | かっぱ寿司 | 回転寿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828" y="3571057"/>
            <a:ext cx="2895057" cy="289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74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8720" y="1122363"/>
            <a:ext cx="9757954" cy="2313168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Which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 do you like,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kumimoji="1" lang="en-US" altLang="ja-JP" dirty="0" smtClean="0">
                <a:latin typeface="Comic Sans MS" panose="030F0702030302020204" pitchFamily="66" charset="0"/>
              </a:rPr>
              <a:t/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kumimoji="1" lang="en-US" altLang="ja-JP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Y</a:t>
            </a:r>
            <a:r>
              <a:rPr kumimoji="1" lang="en-US" altLang="ja-JP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oshino-</a:t>
            </a:r>
            <a:r>
              <a:rPr kumimoji="1" lang="en-US" altLang="ja-JP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ya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 or </a:t>
            </a:r>
            <a:r>
              <a:rPr kumimoji="1" lang="en-US" altLang="ja-JP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Suki-</a:t>
            </a:r>
            <a:r>
              <a:rPr kumimoji="1" lang="en-US" altLang="ja-JP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ya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?</a:t>
            </a:r>
            <a:endParaRPr kumimoji="1" lang="ja-JP" altLang="en-US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吉野家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01" y="3990702"/>
            <a:ext cx="4270375" cy="248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すき家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9" t="16855" r="9960" b="16488"/>
          <a:stretch/>
        </p:blipFill>
        <p:spPr bwMode="auto">
          <a:xfrm>
            <a:off x="7628709" y="3600683"/>
            <a:ext cx="3435532" cy="287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43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018903"/>
            <a:ext cx="9144000" cy="4258491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Comic Sans MS" panose="030F0702030302020204" pitchFamily="66" charset="0"/>
              </a:rPr>
              <a:t>(       ) color do you like?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>
                <a:latin typeface="Comic Sans MS" panose="030F0702030302020204" pitchFamily="66" charset="0"/>
              </a:rPr>
              <a:t/>
            </a:r>
            <a:br>
              <a:rPr lang="en-US" altLang="ja-JP" dirty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Who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Which</a:t>
            </a:r>
            <a:endParaRPr kumimoji="1" lang="ja-JP" alt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91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018903"/>
            <a:ext cx="9144000" cy="4258491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Comic Sans MS" panose="030F0702030302020204" pitchFamily="66" charset="0"/>
              </a:rPr>
              <a:t>(       ) color do you like,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 smtClean="0">
                <a:latin typeface="Comic Sans MS" panose="030F0702030302020204" pitchFamily="66" charset="0"/>
              </a:rPr>
              <a:t>red or green</a:t>
            </a:r>
            <a:r>
              <a:rPr kumimoji="1" lang="en-US" altLang="ja-JP" dirty="0" smtClean="0">
                <a:latin typeface="Comic Sans MS" panose="030F0702030302020204" pitchFamily="66" charset="0"/>
              </a:rPr>
              <a:t>?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>
                <a:latin typeface="Comic Sans MS" panose="030F0702030302020204" pitchFamily="66" charset="0"/>
              </a:rPr>
              <a:t/>
            </a:r>
            <a:br>
              <a:rPr lang="en-US" altLang="ja-JP" dirty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Who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Which</a:t>
            </a:r>
            <a:endParaRPr kumimoji="1" lang="ja-JP" alt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2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1966" y="1005840"/>
            <a:ext cx="10080171" cy="4258491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Comic Sans MS" panose="030F0702030302020204" pitchFamily="66" charset="0"/>
              </a:rPr>
              <a:t>(        )</a:t>
            </a:r>
            <a:r>
              <a:rPr lang="en-US" altLang="ja-JP" dirty="0">
                <a:latin typeface="Comic Sans MS" panose="030F0702030302020204" pitchFamily="66" charset="0"/>
              </a:rPr>
              <a:t> </a:t>
            </a:r>
            <a:r>
              <a:rPr lang="en-US" altLang="ja-JP" dirty="0" smtClean="0">
                <a:latin typeface="Comic Sans MS" panose="030F0702030302020204" pitchFamily="66" charset="0"/>
              </a:rPr>
              <a:t>is Maria?</a:t>
            </a:r>
            <a:br>
              <a:rPr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>
                <a:latin typeface="Comic Sans MS" panose="030F0702030302020204" pitchFamily="66" charset="0"/>
              </a:rPr>
              <a:t/>
            </a:r>
            <a:br>
              <a:rPr lang="en-US" altLang="ja-JP" dirty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Who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Which</a:t>
            </a:r>
            <a:endParaRPr kumimoji="1" lang="ja-JP" alt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018903"/>
            <a:ext cx="9144000" cy="4258491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Comic Sans MS" panose="030F0702030302020204" pitchFamily="66" charset="0"/>
              </a:rPr>
              <a:t>(       ) language 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kumimoji="1" lang="en-US" altLang="ja-JP" dirty="0" smtClean="0">
                <a:latin typeface="Comic Sans MS" panose="030F0702030302020204" pitchFamily="66" charset="0"/>
              </a:rPr>
              <a:t>do you speak?</a:t>
            </a:r>
            <a:br>
              <a:rPr kumimoji="1"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>
                <a:latin typeface="Comic Sans MS" panose="030F0702030302020204" pitchFamily="66" charset="0"/>
              </a:rPr>
              <a:t/>
            </a:r>
            <a:br>
              <a:rPr lang="en-US" altLang="ja-JP" dirty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Who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Which</a:t>
            </a:r>
            <a:endParaRPr kumimoji="1" lang="ja-JP" alt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1966" y="1005840"/>
            <a:ext cx="10080171" cy="4258491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Comic Sans MS" panose="030F0702030302020204" pitchFamily="66" charset="0"/>
              </a:rPr>
              <a:t>(        ) do you like,</a:t>
            </a:r>
            <a:br>
              <a:rPr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 err="1" smtClean="0">
                <a:latin typeface="Comic Sans MS" panose="030F0702030302020204" pitchFamily="66" charset="0"/>
              </a:rPr>
              <a:t>Hamazushi</a:t>
            </a:r>
            <a:r>
              <a:rPr lang="en-US" altLang="ja-JP" dirty="0" smtClean="0">
                <a:latin typeface="Comic Sans MS" panose="030F0702030302020204" pitchFamily="66" charset="0"/>
              </a:rPr>
              <a:t> or </a:t>
            </a:r>
            <a:r>
              <a:rPr lang="en-US" altLang="ja-JP" dirty="0" err="1" smtClean="0">
                <a:latin typeface="Comic Sans MS" panose="030F0702030302020204" pitchFamily="66" charset="0"/>
              </a:rPr>
              <a:t>Kappazushi</a:t>
            </a:r>
            <a:r>
              <a:rPr lang="en-US" altLang="ja-JP" dirty="0" smtClean="0">
                <a:latin typeface="Comic Sans MS" panose="030F0702030302020204" pitchFamily="66" charset="0"/>
              </a:rPr>
              <a:t>?</a:t>
            </a:r>
            <a:br>
              <a:rPr lang="en-US" altLang="ja-JP" dirty="0" smtClean="0">
                <a:latin typeface="Comic Sans MS" panose="030F0702030302020204" pitchFamily="66" charset="0"/>
              </a:rPr>
            </a:br>
            <a:r>
              <a:rPr lang="en-US" altLang="ja-JP" dirty="0">
                <a:latin typeface="Comic Sans MS" panose="030F0702030302020204" pitchFamily="66" charset="0"/>
              </a:rPr>
              <a:t/>
            </a:r>
            <a:br>
              <a:rPr lang="en-US" altLang="ja-JP" dirty="0">
                <a:latin typeface="Comic Sans MS" panose="030F0702030302020204" pitchFamily="66" charset="0"/>
              </a:rPr>
            </a:br>
            <a:r>
              <a:rPr lang="en-US" altLang="ja-JP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Who</a:t>
            </a:r>
            <a:r>
              <a:rPr lang="en-US" altLang="ja-JP" dirty="0" smtClean="0">
                <a:latin typeface="Comic Sans MS" panose="030F0702030302020204" pitchFamily="66" charset="0"/>
              </a:rPr>
              <a:t>   </a:t>
            </a:r>
            <a:r>
              <a:rPr lang="en-US" altLang="ja-JP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Which</a:t>
            </a:r>
            <a:endParaRPr kumimoji="1" lang="ja-JP" alt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</Words>
  <Application>Microsoft Office PowerPoint</Application>
  <PresentationFormat>ワイド画面</PresentationFormat>
  <Paragraphs>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 Rounded MT Bold</vt:lpstr>
      <vt:lpstr>游ゴシック</vt:lpstr>
      <vt:lpstr>游ゴシック Light</vt:lpstr>
      <vt:lpstr>Arial</vt:lpstr>
      <vt:lpstr>Comic Sans MS</vt:lpstr>
      <vt:lpstr>Office テーマ</vt:lpstr>
      <vt:lpstr>Which do you like,  Hama-zushi or Kappa-zushi?</vt:lpstr>
      <vt:lpstr>Which do you like,  Yoshino-ya or Suki-ya?</vt:lpstr>
      <vt:lpstr>(       ) color do you like?  What   Who   Which</vt:lpstr>
      <vt:lpstr>(       ) color do you like, red or green?  What   Who   Which</vt:lpstr>
      <vt:lpstr>(        ) is Maria?  What   Who   Which</vt:lpstr>
      <vt:lpstr>(       ) language  do you speak?  What   Who   Which</vt:lpstr>
      <vt:lpstr>(        ) do you like, Hamazushi or Kappazushi?  What   Who   Which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do you like,  Hama-zushi or Kappa-zushi?</dc:title>
  <dc:creator>八峰町教育委員会</dc:creator>
  <cp:lastModifiedBy>OMI SHOKO</cp:lastModifiedBy>
  <cp:revision>6</cp:revision>
  <dcterms:created xsi:type="dcterms:W3CDTF">2020-10-12T10:26:11Z</dcterms:created>
  <dcterms:modified xsi:type="dcterms:W3CDTF">2022-07-03T05:10:14Z</dcterms:modified>
</cp:coreProperties>
</file>