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1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0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73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60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94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01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29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6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07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89CC-7FDA-480B-BDD2-FFE5629DF1C2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A1A9-CF73-4914-9DE3-96F6260310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2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849992" y="836023"/>
            <a:ext cx="5181600" cy="5327877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4000" dirty="0" smtClean="0">
                <a:latin typeface="Century" panose="02040604050505020304" pitchFamily="18" charset="0"/>
              </a:rPr>
              <a:t>young / </a:t>
            </a:r>
          </a:p>
          <a:p>
            <a:pPr marL="0" indent="0" algn="ctr">
              <a:buNone/>
            </a:pPr>
            <a:r>
              <a:rPr lang="en-US" altLang="ja-JP" sz="4000" dirty="0" smtClean="0">
                <a:latin typeface="Century" panose="02040604050505020304" pitchFamily="18" charset="0"/>
              </a:rPr>
              <a:t>a teenager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6172200" y="849086"/>
            <a:ext cx="5181600" cy="532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000" dirty="0" smtClean="0">
                <a:latin typeface="Century" panose="02040604050505020304" pitchFamily="18" charset="0"/>
              </a:rPr>
              <a:t>little / </a:t>
            </a:r>
          </a:p>
          <a:p>
            <a:pPr marL="0" indent="0" algn="ctr">
              <a:buNone/>
            </a:pPr>
            <a:r>
              <a:rPr lang="en-US" altLang="ja-JP" sz="4000" dirty="0" smtClean="0">
                <a:latin typeface="Century" panose="02040604050505020304" pitchFamily="18" charset="0"/>
              </a:rPr>
              <a:t>a kid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7" name="図 6" descr="[フリーイラスト] 手を振る女子中学生 - パブリックドメインQ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65" y="2337118"/>
            <a:ext cx="2077227" cy="4193771"/>
          </a:xfrm>
          <a:prstGeom prst="rect">
            <a:avLst/>
          </a:prstGeom>
        </p:spPr>
      </p:pic>
      <p:pic>
        <p:nvPicPr>
          <p:cNvPr id="8" name="図 7" descr="[フリーイラスト] 手を振る男子中学生 - パブリックドメインQ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15" y="2174649"/>
            <a:ext cx="1947829" cy="4356240"/>
          </a:xfrm>
          <a:prstGeom prst="rect">
            <a:avLst/>
          </a:prstGeom>
        </p:spPr>
      </p:pic>
      <p:pic>
        <p:nvPicPr>
          <p:cNvPr id="9" name="図 8" descr="[フリーイラスト] 手をつなぐ幼稚園児の男の子と女の子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12" y="3838712"/>
            <a:ext cx="2713473" cy="23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96345" cy="1076202"/>
          </a:xfrm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When</a:t>
            </a:r>
            <a:r>
              <a:rPr kumimoji="1" lang="en-US" altLang="ja-JP" dirty="0" smtClean="0">
                <a:latin typeface="Century" panose="02040604050505020304" pitchFamily="18" charset="0"/>
              </a:rPr>
              <a:t> I was little,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54529" y="178458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Century" panose="02040604050505020304" pitchFamily="18" charset="0"/>
              </a:rPr>
              <a:t>I wanted to be </a:t>
            </a:r>
          </a:p>
          <a:p>
            <a:pPr marL="0" indent="0">
              <a:buNone/>
            </a:pPr>
            <a:r>
              <a:rPr lang="en-US" altLang="ja-JP" dirty="0" smtClean="0">
                <a:latin typeface="Century" panose="02040604050505020304" pitchFamily="18" charset="0"/>
              </a:rPr>
              <a:t>a </a:t>
            </a:r>
            <a:r>
              <a:rPr lang="en-US" altLang="ja-JP" dirty="0" err="1" smtClean="0">
                <a:latin typeface="Century" panose="02040604050505020304" pitchFamily="18" charset="0"/>
              </a:rPr>
              <a:t>Kamen</a:t>
            </a:r>
            <a:r>
              <a:rPr lang="en-US" altLang="ja-JP" dirty="0">
                <a:latin typeface="Century" panose="02040604050505020304" pitchFamily="18" charset="0"/>
              </a:rPr>
              <a:t> </a:t>
            </a:r>
            <a:r>
              <a:rPr lang="en-US" altLang="ja-JP" dirty="0" smtClean="0">
                <a:latin typeface="Century" panose="02040604050505020304" pitchFamily="18" charset="0"/>
              </a:rPr>
              <a:t>Rider!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5" name="図 4" descr="[フリーイラスト] 手をつなぐ幼稚園児の男の子と女の子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35" y="449133"/>
            <a:ext cx="1519085" cy="1309024"/>
          </a:xfrm>
          <a:prstGeom prst="rect">
            <a:avLst/>
          </a:prstGeom>
        </p:spPr>
      </p:pic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452258" y="185205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Century" panose="02040604050505020304" pitchFamily="18" charset="0"/>
              </a:rPr>
              <a:t>I wanted to be </a:t>
            </a:r>
          </a:p>
          <a:p>
            <a:pPr marL="0" indent="0">
              <a:buNone/>
            </a:pPr>
            <a:r>
              <a:rPr lang="en-US" altLang="ja-JP" dirty="0" smtClean="0">
                <a:latin typeface="Century" panose="02040604050505020304" pitchFamily="18" charset="0"/>
              </a:rPr>
              <a:t> </a:t>
            </a:r>
            <a:r>
              <a:rPr lang="en-US" altLang="ja-JP" dirty="0" err="1" smtClean="0">
                <a:latin typeface="Century" panose="02040604050505020304" pitchFamily="18" charset="0"/>
              </a:rPr>
              <a:t>Puri</a:t>
            </a:r>
            <a:r>
              <a:rPr lang="en-US" altLang="ja-JP" dirty="0" smtClean="0">
                <a:latin typeface="Century" panose="02040604050505020304" pitchFamily="18" charset="0"/>
              </a:rPr>
              <a:t>-Cure!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77705" y="185205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Century" panose="02040604050505020304" pitchFamily="18" charset="0"/>
              </a:rPr>
              <a:t>I wanted to be </a:t>
            </a:r>
          </a:p>
          <a:p>
            <a:pPr marL="0" indent="0">
              <a:buNone/>
            </a:pPr>
            <a:r>
              <a:rPr lang="en-US" altLang="ja-JP" dirty="0" smtClean="0">
                <a:latin typeface="Century" panose="02040604050505020304" pitchFamily="18" charset="0"/>
              </a:rPr>
              <a:t>a ________ !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5758" t="23840" r="68038" b="18661"/>
          <a:stretch/>
        </p:blipFill>
        <p:spPr>
          <a:xfrm>
            <a:off x="775063" y="3014265"/>
            <a:ext cx="2808515" cy="34649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10477" t="29732" r="38421" b="13839"/>
          <a:stretch/>
        </p:blipFill>
        <p:spPr>
          <a:xfrm>
            <a:off x="3794968" y="3317967"/>
            <a:ext cx="4271347" cy="26517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05" y="3392724"/>
            <a:ext cx="3002295" cy="25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7073" y="388252"/>
            <a:ext cx="6595836" cy="1325563"/>
          </a:xfrm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When</a:t>
            </a:r>
            <a:r>
              <a:rPr kumimoji="1" lang="en-US" altLang="ja-JP" dirty="0" smtClean="0">
                <a:latin typeface="Century" panose="02040604050505020304" pitchFamily="18" charset="0"/>
              </a:rPr>
              <a:t> I study at home,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0209" y="178458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latin typeface="Century" panose="02040604050505020304" pitchFamily="18" charset="0"/>
              </a:rPr>
              <a:t>I listen to music.</a:t>
            </a:r>
            <a:endParaRPr kumimoji="1" lang="ja-JP" altLang="en-US" sz="3600" dirty="0">
              <a:latin typeface="Century" panose="02040604050505020304" pitchFamily="18" charset="0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29127" y="227153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latin typeface="Century" panose="02040604050505020304" pitchFamily="18" charset="0"/>
              </a:rPr>
              <a:t>I use my </a:t>
            </a:r>
          </a:p>
          <a:p>
            <a:pPr marL="0" indent="0">
              <a:buNone/>
            </a:pPr>
            <a:r>
              <a:rPr kumimoji="1" lang="en-US" altLang="ja-JP" sz="3600" dirty="0" smtClean="0">
                <a:latin typeface="Century" panose="02040604050505020304" pitchFamily="18" charset="0"/>
              </a:rPr>
              <a:t>smartphone.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702940" y="183611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 smtClean="0">
                <a:latin typeface="Century" panose="02040604050505020304" pitchFamily="18" charset="0"/>
              </a:rPr>
              <a:t>I focus on studying.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73" y="3605627"/>
            <a:ext cx="3048000" cy="31242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2842400"/>
            <a:ext cx="3526526" cy="352652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2" y="3043644"/>
            <a:ext cx="3448595" cy="344859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47073" y="30436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♪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80984" y="41367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♪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3187" y="41367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♪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909052" y="30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キリッ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22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42109" y="1995054"/>
            <a:ext cx="10530296" cy="3532910"/>
          </a:xfrm>
        </p:spPr>
        <p:txBody>
          <a:bodyPr/>
          <a:lstStyle/>
          <a:p>
            <a:r>
              <a:rPr kumimoji="1" lang="en-US" altLang="ja-JP" sz="3600" dirty="0" smtClean="0">
                <a:latin typeface="Century" panose="02040604050505020304" pitchFamily="18" charset="0"/>
              </a:rPr>
              <a:t>I always liked...</a:t>
            </a:r>
            <a:r>
              <a:rPr kumimoji="1" lang="ja-JP" altLang="en-US" sz="3600" dirty="0" smtClean="0">
                <a:latin typeface="Century" panose="02040604050505020304" pitchFamily="18" charset="0"/>
              </a:rPr>
              <a:t>いつも～が好きだった</a:t>
            </a:r>
            <a:endParaRPr kumimoji="1" lang="en-US" altLang="ja-JP" sz="3600" dirty="0" smtClean="0">
              <a:latin typeface="Century" panose="02040604050505020304" pitchFamily="18" charset="0"/>
            </a:endParaRPr>
          </a:p>
          <a:p>
            <a:r>
              <a:rPr lang="en-US" altLang="ja-JP" sz="3600" dirty="0" smtClean="0">
                <a:latin typeface="Century" panose="02040604050505020304" pitchFamily="18" charset="0"/>
              </a:rPr>
              <a:t>My dream has changed </a:t>
            </a:r>
            <a:r>
              <a:rPr lang="ja-JP" altLang="en-US" sz="3600" dirty="0" smtClean="0">
                <a:latin typeface="Century" panose="02040604050505020304" pitchFamily="18" charset="0"/>
              </a:rPr>
              <a:t>わたしの夢は変わった</a:t>
            </a:r>
            <a:endParaRPr lang="en-US" altLang="ja-JP" sz="3600" dirty="0" smtClean="0">
              <a:latin typeface="Century" panose="02040604050505020304" pitchFamily="18" charset="0"/>
            </a:endParaRPr>
          </a:p>
          <a:p>
            <a:r>
              <a:rPr kumimoji="1" lang="en-US" altLang="ja-JP" sz="3600" dirty="0" smtClean="0">
                <a:latin typeface="Century" panose="02040604050505020304" pitchFamily="18" charset="0"/>
              </a:rPr>
              <a:t>I still like ... </a:t>
            </a:r>
            <a:r>
              <a:rPr kumimoji="1" lang="ja-JP" altLang="en-US" sz="3600" dirty="0" smtClean="0">
                <a:latin typeface="Century" panose="02040604050505020304" pitchFamily="18" charset="0"/>
              </a:rPr>
              <a:t>今でも～が好きだ</a:t>
            </a:r>
            <a:endParaRPr kumimoji="1" lang="ja-JP" altLang="en-US" sz="3600" dirty="0">
              <a:latin typeface="Century" panose="02040604050505020304" pitchFamily="18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47073" y="388253"/>
            <a:ext cx="5238091" cy="109418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kumimoji="1" lang="en-US" altLang="ja-JP" dirty="0" smtClean="0">
                <a:latin typeface="Century" panose="02040604050505020304" pitchFamily="18" charset="0"/>
              </a:rPr>
              <a:t>Vocabulary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56062" y="358634"/>
            <a:ext cx="10530296" cy="564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 smtClean="0">
                <a:latin typeface="Century" panose="02040604050505020304" pitchFamily="18" charset="0"/>
              </a:rPr>
              <a:t>1 </a:t>
            </a:r>
            <a:r>
              <a:rPr lang="ja-JP" altLang="en-US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質問があるとき</a:t>
            </a:r>
            <a:r>
              <a:rPr lang="ja-JP" altLang="en-US" sz="3600" dirty="0" smtClean="0">
                <a:latin typeface="Century" panose="02040604050505020304" pitchFamily="18" charset="0"/>
              </a:rPr>
              <a:t>は，聞いてくださいね。</a:t>
            </a: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     )(     )(     )questions</a:t>
            </a:r>
            <a:r>
              <a:rPr lang="en-US" altLang="ja-JP" sz="3600" dirty="0" smtClean="0">
                <a:latin typeface="Century" panose="02040604050505020304" pitchFamily="18" charset="0"/>
              </a:rPr>
              <a:t>, please ask me.</a:t>
            </a:r>
          </a:p>
          <a:p>
            <a:pPr marL="0" indent="0">
              <a:buNone/>
            </a:pP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Century" panose="02040604050505020304" pitchFamily="18" charset="0"/>
              </a:rPr>
              <a:t>2 </a:t>
            </a:r>
            <a:r>
              <a:rPr lang="ja-JP" altLang="en-US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小さい頃</a:t>
            </a:r>
            <a:r>
              <a:rPr lang="ja-JP" altLang="en-US" sz="3600" dirty="0" smtClean="0">
                <a:latin typeface="Century" panose="02040604050505020304" pitchFamily="18" charset="0"/>
              </a:rPr>
              <a:t>は，歌手になりたかった。</a:t>
            </a: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     )(     )(     )little</a:t>
            </a:r>
            <a:r>
              <a:rPr lang="en-US" altLang="ja-JP" sz="3600" dirty="0" smtClean="0">
                <a:latin typeface="Century" panose="02040604050505020304" pitchFamily="18" charset="0"/>
              </a:rPr>
              <a:t>, I wanted to be a singer.</a:t>
            </a:r>
          </a:p>
          <a:p>
            <a:pPr marL="0" indent="0">
              <a:buNone/>
            </a:pP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Century" panose="02040604050505020304" pitchFamily="18" charset="0"/>
              </a:rPr>
              <a:t>3</a:t>
            </a: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ja-JP" altLang="en-US" sz="3600" dirty="0">
                <a:solidFill>
                  <a:srgbClr val="FF0000"/>
                </a:solidFill>
                <a:latin typeface="Century" panose="02040604050505020304" pitchFamily="18" charset="0"/>
              </a:rPr>
              <a:t>私</a:t>
            </a:r>
            <a:r>
              <a:rPr lang="ja-JP" altLang="en-US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が話しているとき</a:t>
            </a:r>
            <a:r>
              <a:rPr lang="ja-JP" altLang="en-US" sz="3600" dirty="0" smtClean="0">
                <a:latin typeface="Century" panose="02040604050505020304" pitchFamily="18" charset="0"/>
              </a:rPr>
              <a:t>は，私の方を向くこと。</a:t>
            </a: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Century" panose="02040604050505020304" pitchFamily="18" charset="0"/>
              </a:rPr>
              <a:t>You have to look at me </a:t>
            </a: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     )(     )(     ) talking</a:t>
            </a:r>
            <a:r>
              <a:rPr lang="en-US" altLang="ja-JP" sz="3600" dirty="0" smtClean="0">
                <a:latin typeface="Century" panose="02040604050505020304" pitchFamily="18" charset="0"/>
              </a:rPr>
              <a:t>.</a:t>
            </a:r>
            <a:endParaRPr lang="ja-JP" altLang="en-US" sz="3600" dirty="0">
              <a:latin typeface="Century" panose="02040604050505020304" pitchFamily="18" charset="0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56062" y="1501832"/>
            <a:ext cx="11158847" cy="58687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 When )(  you  )( have )questions</a:t>
            </a:r>
            <a:r>
              <a:rPr lang="en-US" altLang="ja-JP" sz="3600" dirty="0" smtClean="0">
                <a:latin typeface="Century" panose="02040604050505020304" pitchFamily="18" charset="0"/>
              </a:rPr>
              <a:t>, please ask me.</a:t>
            </a:r>
          </a:p>
          <a:p>
            <a:pPr marL="0" indent="0">
              <a:buNone/>
            </a:pPr>
            <a:endParaRPr lang="en-US" altLang="ja-JP" sz="36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  When  )( I )( was )little</a:t>
            </a:r>
            <a:r>
              <a:rPr lang="en-US" altLang="ja-JP" sz="3600" dirty="0" smtClean="0">
                <a:latin typeface="Century" panose="02040604050505020304" pitchFamily="18" charset="0"/>
              </a:rPr>
              <a:t>, I wanted to be a singer.</a:t>
            </a:r>
          </a:p>
          <a:p>
            <a:pPr marL="0" indent="0">
              <a:buNone/>
            </a:pP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altLang="ja-JP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Century" panose="02040604050505020304" pitchFamily="18" charset="0"/>
              </a:rPr>
              <a:t>You have to look at me </a:t>
            </a: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  When )( I )( am ) talking</a:t>
            </a:r>
            <a:r>
              <a:rPr lang="en-US" altLang="ja-JP" sz="3600" dirty="0" smtClean="0">
                <a:latin typeface="Century" panose="02040604050505020304" pitchFamily="18" charset="0"/>
              </a:rPr>
              <a:t>.</a:t>
            </a:r>
            <a:endParaRPr lang="ja-JP" altLang="en-US" sz="3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56062" y="358634"/>
            <a:ext cx="10530296" cy="564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3600" dirty="0">
              <a:latin typeface="Century" panose="02040604050505020304" pitchFamily="18" charset="0"/>
            </a:endParaRPr>
          </a:p>
        </p:txBody>
      </p:sp>
      <p:pic>
        <p:nvPicPr>
          <p:cNvPr id="2" name="図 1" descr="東京, 東京タワー, 東京トラベルの無料の写真素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1" y="3181993"/>
            <a:ext cx="2488374" cy="3317832"/>
          </a:xfrm>
          <a:prstGeom prst="rect">
            <a:avLst/>
          </a:prstGeom>
        </p:spPr>
      </p:pic>
      <p:pic>
        <p:nvPicPr>
          <p:cNvPr id="3" name="図 2" descr="[フリー写真] 日暮れの東京都の街並み - パブリックドメインQ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8" y="2046319"/>
            <a:ext cx="3722593" cy="2465184"/>
          </a:xfrm>
          <a:prstGeom prst="rect">
            <a:avLst/>
          </a:prstGeom>
        </p:spPr>
      </p:pic>
      <p:pic>
        <p:nvPicPr>
          <p:cNvPr id="4" name="図 3" descr="田舎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47" y="448051"/>
            <a:ext cx="4237814" cy="2830860"/>
          </a:xfrm>
          <a:prstGeom prst="rect">
            <a:avLst/>
          </a:prstGeom>
        </p:spPr>
      </p:pic>
      <p:pic>
        <p:nvPicPr>
          <p:cNvPr id="7" name="図 6" descr="フリー写真画像: 納屋, 丘, 木, 田舎, 風景, 家, 草, 木, ホーム, 自然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20" y="2871829"/>
            <a:ext cx="3231649" cy="2162497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7564" y="843374"/>
            <a:ext cx="7175594" cy="70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dirty="0" smtClean="0">
                <a:latin typeface="Century" panose="02040604050505020304" pitchFamily="18" charset="0"/>
              </a:rPr>
              <a:t>Which do you want to live in,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43198" y="5147519"/>
            <a:ext cx="3864483" cy="70847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400" dirty="0" smtClean="0">
                <a:latin typeface="Century" panose="02040604050505020304" pitchFamily="18" charset="0"/>
              </a:rPr>
              <a:t>a big city?</a:t>
            </a: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555153" y="5336024"/>
            <a:ext cx="3864483" cy="70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4400" dirty="0" smtClean="0">
                <a:latin typeface="Century" panose="02040604050505020304" pitchFamily="18" charset="0"/>
              </a:rPr>
              <a:t>a small town?</a:t>
            </a:r>
          </a:p>
        </p:txBody>
      </p:sp>
    </p:spTree>
    <p:extLst>
      <p:ext uri="{BB962C8B-B14F-4D97-AF65-F5344CB8AC3E}">
        <p14:creationId xmlns:p14="http://schemas.microsoft.com/office/powerpoint/2010/main" val="4076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56062" y="358634"/>
            <a:ext cx="10530296" cy="564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3600" dirty="0">
              <a:latin typeface="Century" panose="02040604050505020304" pitchFamily="18" charset="0"/>
            </a:endParaRPr>
          </a:p>
        </p:txBody>
      </p:sp>
      <p:pic>
        <p:nvPicPr>
          <p:cNvPr id="2" name="図 1" descr="東京, 東京タワー, 東京トラベルの無料の写真素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61" y="3181993"/>
            <a:ext cx="2488374" cy="3317832"/>
          </a:xfrm>
          <a:prstGeom prst="rect">
            <a:avLst/>
          </a:prstGeom>
        </p:spPr>
      </p:pic>
      <p:pic>
        <p:nvPicPr>
          <p:cNvPr id="3" name="図 2" descr="[フリー写真] 日暮れの東京都の街並み - パブリックドメインQ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8" y="2046319"/>
            <a:ext cx="3722593" cy="2465184"/>
          </a:xfrm>
          <a:prstGeom prst="rect">
            <a:avLst/>
          </a:prstGeom>
        </p:spPr>
      </p:pic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>
          <a:xfrm>
            <a:off x="407450" y="524252"/>
            <a:ext cx="11479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800" dirty="0" smtClean="0">
                <a:latin typeface="Century" panose="02040604050505020304" pitchFamily="18" charset="0"/>
              </a:rPr>
              <a:t>I want to live in a big city</a:t>
            </a:r>
          </a:p>
          <a:p>
            <a:pPr marL="0" indent="0">
              <a:buNone/>
            </a:pPr>
            <a:r>
              <a:rPr lang="en-US" altLang="ja-JP" sz="4800" dirty="0" smtClean="0">
                <a:latin typeface="Century" panose="02040604050505020304" pitchFamily="18" charset="0"/>
              </a:rPr>
              <a:t>                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because I can enjoy shopping.</a:t>
            </a:r>
            <a:endParaRPr kumimoji="1" lang="ja-JP" altLang="en-US" sz="48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13" name="図 12" descr="[無料イラスト] 服屋でショッピング中の女性 - パブリック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99" y="4015560"/>
            <a:ext cx="3179299" cy="2314099"/>
          </a:xfrm>
          <a:prstGeom prst="rect">
            <a:avLst/>
          </a:prstGeom>
        </p:spPr>
      </p:pic>
      <p:pic>
        <p:nvPicPr>
          <p:cNvPr id="14" name="図 13" descr="[無料イラスト] ショッピングを楽しむ夫婦 - パブリック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75" y="2399659"/>
            <a:ext cx="2405247" cy="17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56062" y="358634"/>
            <a:ext cx="10530296" cy="564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3600" dirty="0">
              <a:latin typeface="Century" panose="02040604050505020304" pitchFamily="18" charset="0"/>
            </a:endParaRPr>
          </a:p>
        </p:txBody>
      </p:sp>
      <p:pic>
        <p:nvPicPr>
          <p:cNvPr id="13" name="図 12" descr="田舎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25" y="2210348"/>
            <a:ext cx="4237814" cy="2830860"/>
          </a:xfrm>
          <a:prstGeom prst="rect">
            <a:avLst/>
          </a:prstGeom>
        </p:spPr>
      </p:pic>
      <p:pic>
        <p:nvPicPr>
          <p:cNvPr id="14" name="図 13" descr="フリー写真画像: 納屋, 丘, 木, 田舎, 風景, 家, 草, 木, ホーム, 自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97" y="4634126"/>
            <a:ext cx="3231649" cy="2162497"/>
          </a:xfrm>
          <a:prstGeom prst="rect">
            <a:avLst/>
          </a:prstGeom>
        </p:spPr>
      </p:pic>
      <p:sp>
        <p:nvSpPr>
          <p:cNvPr id="15" name="コンテンツ プレースホルダー 5"/>
          <p:cNvSpPr>
            <a:spLocks noGrp="1"/>
          </p:cNvSpPr>
          <p:nvPr>
            <p:ph sz="half" idx="1"/>
          </p:nvPr>
        </p:nvSpPr>
        <p:spPr>
          <a:xfrm>
            <a:off x="407450" y="524252"/>
            <a:ext cx="11479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800" dirty="0" smtClean="0">
                <a:latin typeface="Century" panose="02040604050505020304" pitchFamily="18" charset="0"/>
              </a:rPr>
              <a:t>I want to live in a small town</a:t>
            </a:r>
          </a:p>
          <a:p>
            <a:pPr marL="0" indent="0">
              <a:buNone/>
            </a:pPr>
            <a:r>
              <a:rPr lang="en-US" altLang="ja-JP" sz="4800" dirty="0" smtClean="0">
                <a:latin typeface="Century" panose="02040604050505020304" pitchFamily="18" charset="0"/>
              </a:rPr>
              <a:t>               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because people are kind.</a:t>
            </a:r>
            <a:endParaRPr kumimoji="1" lang="ja-JP" altLang="en-US" sz="48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17" name="図 16" descr="[無料イラスト] おじいさんとおばあさんと孫 - パブリック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2341606"/>
            <a:ext cx="3826813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248</Words>
  <Application>Microsoft Office PowerPoint</Application>
  <PresentationFormat>ワイド画面</PresentationFormat>
  <Paragraphs>46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When I was little,</vt:lpstr>
      <vt:lpstr>When I study at home,</vt:lpstr>
      <vt:lpstr>Vocabulary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八峰町教育委員会</dc:creator>
  <cp:lastModifiedBy>八峰町教育委員会</cp:lastModifiedBy>
  <cp:revision>20</cp:revision>
  <dcterms:created xsi:type="dcterms:W3CDTF">2020-10-18T22:14:45Z</dcterms:created>
  <dcterms:modified xsi:type="dcterms:W3CDTF">2020-10-19T22:49:26Z</dcterms:modified>
</cp:coreProperties>
</file>