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8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8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83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7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80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77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1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62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17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207A-AC53-4375-8BD6-F3AE740912D0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40E5-7F69-430F-A1EB-FECEFADF2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7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46" y="1027906"/>
            <a:ext cx="6773908" cy="4767901"/>
          </a:xfrm>
        </p:spPr>
      </p:pic>
      <p:sp>
        <p:nvSpPr>
          <p:cNvPr id="5" name="角丸四角形 4"/>
          <p:cNvSpPr/>
          <p:nvPr/>
        </p:nvSpPr>
        <p:spPr>
          <a:xfrm>
            <a:off x="2847704" y="1175657"/>
            <a:ext cx="6505302" cy="4506686"/>
          </a:xfrm>
          <a:prstGeom prst="roundRect">
            <a:avLst>
              <a:gd name="adj" fmla="val 10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4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5281" y="709111"/>
            <a:ext cx="9144000" cy="95463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 I had </a:t>
            </a:r>
            <a:r>
              <a:rPr kumimoji="1" lang="en-US" altLang="ja-JP" dirty="0" smtClean="0">
                <a:latin typeface="Century" panose="02040604050505020304" pitchFamily="18" charset="0"/>
              </a:rPr>
              <a:t>a time machine,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70322" y="2535234"/>
            <a:ext cx="5434147" cy="4127863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</a:t>
            </a:r>
            <a:r>
              <a:rPr kumimoji="1" lang="en-US" altLang="ja-JP" sz="4000" dirty="0" smtClean="0">
                <a:latin typeface="Century" panose="02040604050505020304" pitchFamily="18" charset="0"/>
              </a:rPr>
              <a:t> go to the future.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766354" y="2417669"/>
            <a:ext cx="5434147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go to the 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past.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5" r="1695" b="27539"/>
          <a:stretch/>
        </p:blipFill>
        <p:spPr>
          <a:xfrm>
            <a:off x="1240971" y="3918858"/>
            <a:ext cx="9718766" cy="2455817"/>
          </a:xfrm>
          <a:prstGeom prst="rect">
            <a:avLst/>
          </a:prstGeom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1" y="546376"/>
            <a:ext cx="2520451" cy="1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5281" y="709111"/>
            <a:ext cx="9144000" cy="95463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 I had </a:t>
            </a:r>
            <a:r>
              <a:rPr kumimoji="1" lang="en-US" altLang="ja-JP" dirty="0" smtClean="0">
                <a:latin typeface="Century" panose="02040604050505020304" pitchFamily="18" charset="0"/>
              </a:rPr>
              <a:t>1,000,000 yen,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335281" y="2267644"/>
            <a:ext cx="3374572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buy 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a big house.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132218" y="2267644"/>
            <a:ext cx="3823062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buy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many CDs.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(games / books)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7955280" y="2378480"/>
            <a:ext cx="3823062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buy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a cool car.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17" y="4442411"/>
            <a:ext cx="2819278" cy="211618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0" y="3945204"/>
            <a:ext cx="3018576" cy="169794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46" y="3951122"/>
            <a:ext cx="3084496" cy="19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5281" y="709111"/>
            <a:ext cx="9144000" cy="95463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 I saw </a:t>
            </a:r>
            <a:r>
              <a:rPr kumimoji="1" lang="en-US" altLang="ja-JP" dirty="0" smtClean="0">
                <a:latin typeface="Century" panose="02040604050505020304" pitchFamily="18" charset="0"/>
              </a:rPr>
              <a:t>Mr. </a:t>
            </a:r>
            <a:r>
              <a:rPr kumimoji="1" lang="en-US" altLang="ja-JP" dirty="0" err="1" smtClean="0">
                <a:latin typeface="Century" panose="02040604050505020304" pitchFamily="18" charset="0"/>
              </a:rPr>
              <a:t>Suga</a:t>
            </a:r>
            <a:r>
              <a:rPr kumimoji="1" lang="en-US" altLang="ja-JP" dirty="0" smtClean="0">
                <a:latin typeface="Century" panose="02040604050505020304" pitchFamily="18" charset="0"/>
              </a:rPr>
              <a:t>,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335280" y="2267644"/>
            <a:ext cx="3654829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get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his autograph.</a:t>
            </a: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4132218" y="2267644"/>
            <a:ext cx="3823062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talk to him.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7955280" y="2378480"/>
            <a:ext cx="3823062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shake hands with him.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56" y="369612"/>
            <a:ext cx="2218909" cy="17612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48" y="3879144"/>
            <a:ext cx="3242493" cy="226974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58" y="4634958"/>
            <a:ext cx="3250061" cy="136366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8" y="4009128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5281" y="709111"/>
            <a:ext cx="9144000" cy="954631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 I had </a:t>
            </a:r>
            <a:r>
              <a:rPr kumimoji="1" lang="en-US" altLang="ja-JP" dirty="0" smtClean="0">
                <a:latin typeface="Century" panose="02040604050505020304" pitchFamily="18" charset="0"/>
              </a:rPr>
              <a:t>a time machine,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99564" y="2522710"/>
            <a:ext cx="4471060" cy="148678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</a:t>
            </a:r>
            <a:r>
              <a:rPr kumimoji="1" lang="en-US" altLang="ja-JP" sz="4000" dirty="0" smtClean="0">
                <a:latin typeface="Century" panose="02040604050505020304" pitchFamily="18" charset="0"/>
              </a:rPr>
              <a:t> go to the future.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845127" y="2531444"/>
            <a:ext cx="4447309" cy="148678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would </a:t>
            </a:r>
            <a:r>
              <a:rPr lang="en-US" altLang="ja-JP" sz="4000" dirty="0" smtClean="0">
                <a:latin typeface="Century" panose="02040604050505020304" pitchFamily="18" charset="0"/>
              </a:rPr>
              <a:t>go to the </a:t>
            </a:r>
          </a:p>
          <a:p>
            <a:r>
              <a:rPr lang="en-US" altLang="ja-JP" sz="4000" dirty="0" smtClean="0">
                <a:latin typeface="Century" panose="02040604050505020304" pitchFamily="18" charset="0"/>
              </a:rPr>
              <a:t>past.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1" y="546376"/>
            <a:ext cx="2520451" cy="1774051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471353" y="5555674"/>
            <a:ext cx="9144000" cy="390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Why?</a:t>
            </a:r>
          </a:p>
          <a:p>
            <a:r>
              <a:rPr lang="en-US" altLang="ja-JP" sz="5400" dirty="0" smtClean="0">
                <a:latin typeface="Century" panose="02040604050505020304" pitchFamily="18" charset="0"/>
              </a:rPr>
              <a:t>What do you want to do?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2937164" y="4211782"/>
            <a:ext cx="6542117" cy="206432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2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3091" y="4258253"/>
            <a:ext cx="6636327" cy="1325563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000" dirty="0" smtClean="0">
                <a:latin typeface="Century" panose="02040604050505020304" pitchFamily="18" charset="0"/>
              </a:rPr>
              <a:t>Thinking time</a:t>
            </a:r>
            <a:endParaRPr kumimoji="1" lang="ja-JP" altLang="en-US" sz="6000" dirty="0">
              <a:latin typeface="Century" panose="02040604050505020304" pitchFamily="18" charset="0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540625" y="1939638"/>
            <a:ext cx="9144000" cy="390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Why?</a:t>
            </a:r>
          </a:p>
          <a:p>
            <a:r>
              <a:rPr lang="en-US" altLang="ja-JP" sz="5400" dirty="0" smtClean="0">
                <a:latin typeface="Century" panose="02040604050505020304" pitchFamily="18" charset="0"/>
              </a:rPr>
              <a:t>What do you want to do?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3006436" y="595746"/>
            <a:ext cx="6542117" cy="206432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4" y="4003965"/>
            <a:ext cx="1465000" cy="1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23159" y="330289"/>
            <a:ext cx="6975564" cy="95463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Studying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640079" y="1485309"/>
            <a:ext cx="10541725" cy="4915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What subject </a:t>
            </a:r>
            <a:r>
              <a:rPr lang="en-US" altLang="ja-JP" sz="4000" dirty="0" smtClean="0">
                <a:latin typeface="Century" panose="02040604050505020304" pitchFamily="18" charset="0"/>
              </a:rPr>
              <a:t>do you like?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How long </a:t>
            </a:r>
            <a:r>
              <a:rPr lang="en-US" altLang="ja-JP" sz="4000" dirty="0" smtClean="0">
                <a:latin typeface="Century" panose="02040604050505020304" pitchFamily="18" charset="0"/>
              </a:rPr>
              <a:t>do you study at home?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4000" dirty="0" smtClean="0">
                <a:latin typeface="Century" panose="02040604050505020304" pitchFamily="18" charset="0"/>
              </a:rPr>
              <a:t>Do you do your homework </a:t>
            </a:r>
          </a:p>
          <a:p>
            <a:pPr algn="l"/>
            <a:r>
              <a:rPr lang="en-US" altLang="ja-JP" sz="4000" dirty="0">
                <a:latin typeface="Century" panose="02040604050505020304" pitchFamily="18" charset="0"/>
              </a:rPr>
              <a:t> </a:t>
            </a:r>
            <a:r>
              <a:rPr lang="en-US" altLang="ja-JP" sz="4000" dirty="0" smtClean="0">
                <a:latin typeface="Century" panose="02040604050505020304" pitchFamily="18" charset="0"/>
              </a:rPr>
              <a:t>                                   </a:t>
            </a:r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before dinner</a:t>
            </a:r>
            <a:r>
              <a:rPr lang="en-US" altLang="ja-JP" sz="4000" dirty="0" smtClean="0">
                <a:latin typeface="Century" panose="02040604050505020304" pitchFamily="18" charset="0"/>
              </a:rPr>
              <a:t>?</a:t>
            </a:r>
          </a:p>
          <a:p>
            <a:pPr algn="l"/>
            <a:r>
              <a:rPr lang="en-US" altLang="ja-JP" sz="4000" dirty="0" smtClean="0">
                <a:latin typeface="Century" panose="02040604050505020304" pitchFamily="18" charset="0"/>
              </a:rPr>
              <a:t>                                    </a:t>
            </a:r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after dinner</a:t>
            </a:r>
            <a:r>
              <a:rPr lang="en-US" altLang="ja-JP" sz="4000" dirty="0" smtClean="0">
                <a:latin typeface="Century" panose="02040604050505020304" pitchFamily="18" charset="0"/>
              </a:rPr>
              <a:t>?</a:t>
            </a:r>
          </a:p>
          <a:p>
            <a:pPr algn="l"/>
            <a:r>
              <a:rPr lang="en-US" altLang="ja-JP" sz="4000" dirty="0" smtClean="0">
                <a:latin typeface="Century" panose="02040604050505020304" pitchFamily="18" charset="0"/>
              </a:rPr>
              <a:t>                                    </a:t>
            </a:r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before taking a bath</a:t>
            </a:r>
            <a:r>
              <a:rPr lang="en-US" altLang="ja-JP" sz="4000" dirty="0" smtClean="0">
                <a:latin typeface="Century" panose="02040604050505020304" pitchFamily="18" charset="0"/>
              </a:rPr>
              <a:t>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ja-JP" sz="4000" dirty="0" smtClean="0">
                <a:latin typeface="Century" panose="02040604050505020304" pitchFamily="18" charset="0"/>
              </a:rPr>
              <a:t>Do you listen to music </a:t>
            </a:r>
            <a:r>
              <a:rPr lang="en-US" altLang="ja-JP" sz="4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while studying</a:t>
            </a:r>
          </a:p>
          <a:p>
            <a:pPr algn="l"/>
            <a:r>
              <a:rPr lang="ja-JP" altLang="en-US" sz="4000" dirty="0" smtClean="0">
                <a:latin typeface="Century" panose="02040604050505020304" pitchFamily="18" charset="0"/>
              </a:rPr>
              <a:t>　　　　　　　　　　　　</a:t>
            </a:r>
            <a:r>
              <a:rPr lang="en-US" altLang="ja-JP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(</a:t>
            </a:r>
            <a:r>
              <a:rPr lang="ja-JP" altLang="en-US" sz="36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勉強中に）</a:t>
            </a:r>
            <a:endParaRPr lang="ja-JP" altLang="en-US" sz="3600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5577" y="709111"/>
            <a:ext cx="10646228" cy="954631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 think </a:t>
            </a:r>
            <a:r>
              <a:rPr kumimoji="1" lang="en-US" altLang="ja-JP" dirty="0" smtClean="0">
                <a:latin typeface="Century" panose="02040604050505020304" pitchFamily="18" charset="0"/>
              </a:rPr>
              <a:t>[              ].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0" y="2047012"/>
            <a:ext cx="6117770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</a:t>
            </a:r>
            <a:r>
              <a:rPr lang="en-US" altLang="ja-JP" sz="4000" dirty="0" smtClean="0">
                <a:latin typeface="Century" panose="02040604050505020304" pitchFamily="18" charset="0"/>
              </a:rPr>
              <a:t> we can leave our textbook at school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5982789" y="2047013"/>
            <a:ext cx="5738156" cy="4127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</a:t>
            </a:r>
            <a:r>
              <a:rPr lang="en-US" altLang="ja-JP" sz="4000" dirty="0" smtClean="0">
                <a:latin typeface="Century" panose="02040604050505020304" pitchFamily="18" charset="0"/>
              </a:rPr>
              <a:t> we should take our textbooks back home</a:t>
            </a:r>
            <a:endParaRPr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215" y="3429000"/>
            <a:ext cx="2083527" cy="156264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1" y="4677718"/>
            <a:ext cx="2120537" cy="21205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75" y="3429000"/>
            <a:ext cx="3495816" cy="2984553"/>
          </a:xfrm>
          <a:prstGeom prst="rect">
            <a:avLst/>
          </a:prstGeom>
        </p:spPr>
      </p:pic>
      <p:sp>
        <p:nvSpPr>
          <p:cNvPr id="7" name="下矢印 6"/>
          <p:cNvSpPr/>
          <p:nvPr/>
        </p:nvSpPr>
        <p:spPr>
          <a:xfrm rot="18683268">
            <a:off x="8611984" y="4366664"/>
            <a:ext cx="1035401" cy="11834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7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180</Words>
  <Application>Microsoft Office PowerPoint</Application>
  <PresentationFormat>ワイド画面</PresentationFormat>
  <Paragraphs>38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Britannic Bold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If I had a time machine,</vt:lpstr>
      <vt:lpstr>If I had 1,000,000 yen,</vt:lpstr>
      <vt:lpstr>If I saw Mr. Suga,</vt:lpstr>
      <vt:lpstr>If I had a time machine,</vt:lpstr>
      <vt:lpstr>Thinking time</vt:lpstr>
      <vt:lpstr>Studying</vt:lpstr>
      <vt:lpstr>I think [              ].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八峰町教育委員会</dc:creator>
  <cp:lastModifiedBy>OMI SHOKO</cp:lastModifiedBy>
  <cp:revision>14</cp:revision>
  <dcterms:created xsi:type="dcterms:W3CDTF">2020-10-12T08:48:41Z</dcterms:created>
  <dcterms:modified xsi:type="dcterms:W3CDTF">2022-07-03T05:07:57Z</dcterms:modified>
</cp:coreProperties>
</file>