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11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962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6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63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040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85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45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5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56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83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F6E32-947D-427F-9AC8-8F1B68E11749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72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69" y="845026"/>
            <a:ext cx="2329248" cy="232924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86" y="4001294"/>
            <a:ext cx="2329248" cy="232924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706" y="2009650"/>
            <a:ext cx="2329248" cy="2329248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326571" y="365125"/>
            <a:ext cx="11495315" cy="6296931"/>
          </a:xfrm>
          <a:prstGeom prst="roundRect">
            <a:avLst>
              <a:gd name="adj" fmla="val 76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083" y="845026"/>
            <a:ext cx="2917077" cy="291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59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561" y="248445"/>
            <a:ext cx="2209800" cy="22098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577" y="252336"/>
            <a:ext cx="2209800" cy="22098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964" y="4241800"/>
            <a:ext cx="2209800" cy="22098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413" y="3975101"/>
            <a:ext cx="2209800" cy="22098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708" y="279593"/>
            <a:ext cx="2209800" cy="22098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862" y="4152900"/>
            <a:ext cx="2209800" cy="220980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922" y="1996282"/>
            <a:ext cx="2209800" cy="22098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010" y="2227263"/>
            <a:ext cx="2209800" cy="22098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757" y="2178176"/>
            <a:ext cx="2209800" cy="2209800"/>
          </a:xfrm>
          <a:prstGeom prst="rect">
            <a:avLst/>
          </a:prstGeom>
        </p:spPr>
      </p:pic>
      <p:sp>
        <p:nvSpPr>
          <p:cNvPr id="18" name="角丸四角形 17"/>
          <p:cNvSpPr/>
          <p:nvPr/>
        </p:nvSpPr>
        <p:spPr>
          <a:xfrm>
            <a:off x="274320" y="261257"/>
            <a:ext cx="11547566" cy="6400800"/>
          </a:xfrm>
          <a:prstGeom prst="roundRect">
            <a:avLst>
              <a:gd name="adj" fmla="val 76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49" y="2383705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56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831" y="1481669"/>
            <a:ext cx="3038080" cy="3038080"/>
          </a:xfrm>
          <a:prstGeom prst="rect">
            <a:avLst/>
          </a:prstGeom>
        </p:spPr>
      </p:pic>
      <p:sp>
        <p:nvSpPr>
          <p:cNvPr id="15" name="角丸四角形 14"/>
          <p:cNvSpPr/>
          <p:nvPr/>
        </p:nvSpPr>
        <p:spPr>
          <a:xfrm>
            <a:off x="431074" y="365125"/>
            <a:ext cx="11390812" cy="6296932"/>
          </a:xfrm>
          <a:prstGeom prst="roundRect">
            <a:avLst>
              <a:gd name="adj" fmla="val 76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389" y="1758155"/>
            <a:ext cx="3038080" cy="303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70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713" y="3638970"/>
            <a:ext cx="2857500" cy="28575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113" y="3791370"/>
            <a:ext cx="2857500" cy="28575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975" y="3777639"/>
            <a:ext cx="2857500" cy="28575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7253" y="396875"/>
            <a:ext cx="2857500" cy="28575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624" y="477397"/>
            <a:ext cx="2857500" cy="2857500"/>
          </a:xfrm>
          <a:prstGeom prst="rect">
            <a:avLst/>
          </a:prstGeom>
        </p:spPr>
      </p:pic>
      <p:sp>
        <p:nvSpPr>
          <p:cNvPr id="10" name="角丸四角形 9"/>
          <p:cNvSpPr/>
          <p:nvPr/>
        </p:nvSpPr>
        <p:spPr>
          <a:xfrm>
            <a:off x="274320" y="261257"/>
            <a:ext cx="11547566" cy="6400800"/>
          </a:xfrm>
          <a:prstGeom prst="roundRect">
            <a:avLst>
              <a:gd name="adj" fmla="val 76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962" y="2004248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87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013" y="478004"/>
            <a:ext cx="2996336" cy="298498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977" y="478004"/>
            <a:ext cx="2996336" cy="2984986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274320" y="261257"/>
            <a:ext cx="11547566" cy="6400800"/>
          </a:xfrm>
          <a:prstGeom prst="roundRect">
            <a:avLst>
              <a:gd name="adj" fmla="val 76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843" y="3827416"/>
            <a:ext cx="2155133" cy="214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50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3655">
            <a:off x="-95231" y="243320"/>
            <a:ext cx="5717065" cy="2181225"/>
          </a:xfrm>
        </p:spPr>
      </p:pic>
      <p:pic>
        <p:nvPicPr>
          <p:cNvPr id="11" name="コンテンツ プレースホルダー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59081">
            <a:off x="6542495" y="733570"/>
            <a:ext cx="5717065" cy="218122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0" t="1928" r="13479"/>
          <a:stretch/>
        </p:blipFill>
        <p:spPr>
          <a:xfrm>
            <a:off x="634181" y="3331027"/>
            <a:ext cx="10868297" cy="339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075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ワイド画面</PresentationFormat>
  <Paragraphs>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八峰町教育委員会</dc:creator>
  <cp:lastModifiedBy>八峰町教育委員会</cp:lastModifiedBy>
  <cp:revision>5</cp:revision>
  <dcterms:created xsi:type="dcterms:W3CDTF">2019-07-01T22:20:35Z</dcterms:created>
  <dcterms:modified xsi:type="dcterms:W3CDTF">2020-06-25T10:17:19Z</dcterms:modified>
</cp:coreProperties>
</file>