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0" r:id="rId5"/>
    <p:sldId id="259" r:id="rId6"/>
    <p:sldId id="256" r:id="rId7"/>
    <p:sldId id="262" r:id="rId8"/>
    <p:sldId id="263" r:id="rId9"/>
    <p:sldId id="26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2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45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85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2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06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34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7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58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48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05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27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1FAAE-E9CC-4AFD-8DE1-9AB29D1A8708}" type="datetimeFigureOut">
              <a:rPr kumimoji="1" lang="ja-JP" altLang="en-US" smtClean="0"/>
              <a:t>2020/6/9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F5603-212C-4361-A3E0-91DCCCDF28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045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223" y="588901"/>
            <a:ext cx="4403481" cy="5871308"/>
          </a:xfrm>
        </p:spPr>
      </p:pic>
    </p:spTree>
    <p:extLst>
      <p:ext uri="{BB962C8B-B14F-4D97-AF65-F5344CB8AC3E}">
        <p14:creationId xmlns:p14="http://schemas.microsoft.com/office/powerpoint/2010/main" val="39257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35" y="804077"/>
            <a:ext cx="9657564" cy="5432380"/>
          </a:xfrm>
        </p:spPr>
      </p:pic>
    </p:spTree>
    <p:extLst>
      <p:ext uri="{BB962C8B-B14F-4D97-AF65-F5344CB8AC3E}">
        <p14:creationId xmlns:p14="http://schemas.microsoft.com/office/powerpoint/2010/main" val="27052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340" y="1357454"/>
            <a:ext cx="6145541" cy="435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52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1" y="1138903"/>
            <a:ext cx="9035349" cy="5097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8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114" y="1371337"/>
            <a:ext cx="8965771" cy="47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6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308" y="463732"/>
            <a:ext cx="8525691" cy="639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45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683" y="993255"/>
            <a:ext cx="8368042" cy="471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29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097" y="255181"/>
            <a:ext cx="9168400" cy="650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0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530999"/>
            <a:ext cx="8250976" cy="550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0</Words>
  <Application>Microsoft Office PowerPoint</Application>
  <PresentationFormat>ワイド画面</PresentationFormat>
  <Paragraphs>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八峰町教育委員会</dc:creator>
  <cp:lastModifiedBy>happo-w05</cp:lastModifiedBy>
  <cp:revision>3</cp:revision>
  <dcterms:created xsi:type="dcterms:W3CDTF">2020-06-08T22:26:30Z</dcterms:created>
  <dcterms:modified xsi:type="dcterms:W3CDTF">2020-06-09T01:33:51Z</dcterms:modified>
</cp:coreProperties>
</file>