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9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85466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0955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00b6e7662a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00b6e7662a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6848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0b6e7662a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00b6e7662a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9800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0b6e7662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0b6e7662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431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0b6e7662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0b6e7662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0011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00b6e7662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00b6e7662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429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00b6e766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00b6e7662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1227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0b6e7662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00b6e7662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6200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0b6e7662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00b6e7662a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7704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00b6e7662a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00b6e7662a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0859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00b6e7662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00b6e7662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8797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4122" y="0"/>
            <a:ext cx="415575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147638"/>
            <a:ext cx="7620000" cy="484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282" y="0"/>
            <a:ext cx="773943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0014" y="0"/>
            <a:ext cx="342397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110" y="0"/>
            <a:ext cx="772977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710" y="0"/>
            <a:ext cx="772657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0"/>
            <a:ext cx="771525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1072" y="0"/>
            <a:ext cx="342185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650" y="0"/>
            <a:ext cx="80147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110" y="0"/>
            <a:ext cx="772977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画面に合わせる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SHOKO OMI</dc:creator>
  <cp:lastModifiedBy>OMI SHOKO</cp:lastModifiedBy>
  <cp:revision>1</cp:revision>
  <dcterms:modified xsi:type="dcterms:W3CDTF">2021-11-08T12:17:53Z</dcterms:modified>
</cp:coreProperties>
</file>