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4" r:id="rId2"/>
    <p:sldId id="263" r:id="rId3"/>
    <p:sldId id="257" r:id="rId4"/>
    <p:sldId id="262" r:id="rId5"/>
    <p:sldId id="265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CD76F-6694-4A09-A7B4-C89FAFE44E8F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0238A-81A2-40D2-A284-B0A925C372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46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54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0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07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21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04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39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9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27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0345-33B5-4F2D-91C6-257CA8D15890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515C7-5178-4724-9089-28FF42C07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26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5731" y="1620982"/>
            <a:ext cx="6389360" cy="4875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Read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books</a:t>
            </a:r>
          </a:p>
          <a:p>
            <a:pPr marL="0" indent="0"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Read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newspapers</a:t>
            </a:r>
          </a:p>
          <a:p>
            <a:pPr marL="0" indent="0"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Read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comic books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350827" y="3133291"/>
            <a:ext cx="5326082" cy="83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important.</a:t>
            </a:r>
            <a:endParaRPr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 descr="本を定価より安く買う11の方法｜Colorless Green Idea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326" y="439140"/>
            <a:ext cx="3549073" cy="2363683"/>
          </a:xfrm>
          <a:prstGeom prst="rect">
            <a:avLst/>
          </a:prstGeom>
        </p:spPr>
      </p:pic>
      <p:pic>
        <p:nvPicPr>
          <p:cNvPr id="4" name="図 3" descr="おみやげは英字新聞 - C6-deco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277" y="3851564"/>
            <a:ext cx="2098964" cy="2798618"/>
          </a:xfrm>
          <a:prstGeom prst="rect">
            <a:avLst/>
          </a:prstGeom>
        </p:spPr>
      </p:pic>
      <p:pic>
        <p:nvPicPr>
          <p:cNvPr id="5" name="図 4" descr="[無料イラスト] 漫画雑誌 - パブリックドメインQ：著作権フリー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418" y="4431866"/>
            <a:ext cx="2342499" cy="206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英語で文章を書くと、「英語で考える」癖がつく！ 【実践的な学習法 その4 ライティング編】-Six Apart  ブログ｜オウンドメディア運営者のための実践的情報とコミュニティ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987" y="3201265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英会話上手は完璧な英語を目指さない」 | 英語のトビラ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29" y="765028"/>
            <a:ext cx="48768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5731" y="914470"/>
            <a:ext cx="5655068" cy="5581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peak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English</a:t>
            </a:r>
          </a:p>
          <a:p>
            <a:pPr marL="0" indent="0"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Writ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</a:t>
            </a:r>
            <a:r>
              <a:rPr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 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English</a:t>
            </a:r>
          </a:p>
          <a:p>
            <a:pPr marL="0" indent="0">
              <a:buNone/>
            </a:pP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Listen</a:t>
            </a:r>
            <a:r>
              <a:rPr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to English</a:t>
            </a:r>
          </a:p>
          <a:p>
            <a:pPr marL="0" indent="0">
              <a:buNone/>
            </a:pP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Read</a:t>
            </a:r>
            <a:r>
              <a:rPr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English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6533409" y="2495982"/>
            <a:ext cx="781791" cy="83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endParaRPr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7447810" y="1037574"/>
            <a:ext cx="5655068" cy="5335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fun.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interesting.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difficult.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easy.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44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199" y="1825625"/>
            <a:ext cx="5254375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atch</a:t>
            </a:r>
            <a:r>
              <a:rPr kumimoji="1"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kumimoji="1"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sports 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343436" y="1825625"/>
            <a:ext cx="5254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lay</a:t>
            </a:r>
            <a:r>
              <a:rPr lang="en-US" altLang="ja-JP" sz="4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lang="en-US" altLang="ja-JP" sz="4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sports</a:t>
            </a:r>
            <a:endParaRPr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お店や施設でご利用されたい方 | 視聴サポート| J SPORTS【公式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38" y="3073061"/>
            <a:ext cx="4762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サッカー再開のルールは、行動管理と健康管理の徹底により健康を証明すること！Jリーグ理事会発言録より | ジュニアサッカー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622" y="2957981"/>
            <a:ext cx="4360274" cy="290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2866279" y="533143"/>
            <a:ext cx="5745480" cy="980349"/>
          </a:xfrm>
          <a:solidFill>
            <a:srgbClr val="FFFF00"/>
          </a:solidFill>
        </p:spPr>
        <p:txBody>
          <a:bodyPr/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you?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7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4895948" y="1327423"/>
            <a:ext cx="10515600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108359" y="4397834"/>
            <a:ext cx="10240959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228838" y="4397834"/>
            <a:ext cx="4003964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play sports.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767293" y="1436553"/>
            <a:ext cx="4003964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lay</a:t>
            </a:r>
            <a:r>
              <a:rPr lang="en-US" altLang="ja-JP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ing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sports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2998694" y="2164976"/>
            <a:ext cx="3106271" cy="25683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13" idx="2"/>
          </p:cNvCxnSpPr>
          <p:nvPr/>
        </p:nvCxnSpPr>
        <p:spPr>
          <a:xfrm>
            <a:off x="2769275" y="2486087"/>
            <a:ext cx="4519031" cy="19117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タイトル 1"/>
          <p:cNvSpPr txBox="1">
            <a:spLocks/>
          </p:cNvSpPr>
          <p:nvPr/>
        </p:nvSpPr>
        <p:spPr>
          <a:xfrm>
            <a:off x="1108359" y="5479071"/>
            <a:ext cx="10240959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形容詞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6228838" y="5510774"/>
            <a:ext cx="4003964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動詞の原形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299712" y="2681518"/>
            <a:ext cx="2854036" cy="830997"/>
          </a:xfrm>
          <a:prstGeom prst="wedgeRectCallout">
            <a:avLst>
              <a:gd name="adj1" fmla="val -30056"/>
              <a:gd name="adj2" fmla="val 133774"/>
            </a:avLst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×</a:t>
            </a:r>
            <a:r>
              <a:rPr kumimoji="1" lang="ja-JP" altLang="en-US" sz="4800" dirty="0" smtClean="0"/>
              <a:t>　</a:t>
            </a:r>
            <a:r>
              <a:rPr kumimoji="1" lang="en-US" altLang="ja-JP" sz="4800" dirty="0" err="1" smtClean="0"/>
              <a:t>ing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2732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1" grpId="0" animBg="1"/>
      <p:bldP spid="13" grpId="0" animBg="1"/>
      <p:bldP spid="18" grpId="0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975110" y="4427108"/>
            <a:ext cx="2577987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exciting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066550" y="2934228"/>
            <a:ext cx="2577987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difficult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205341" y="630963"/>
            <a:ext cx="10240959" cy="1049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is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800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形容詞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me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play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sports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6539344" y="662666"/>
            <a:ext cx="4128656" cy="104953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play sports.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4973533" y="2934228"/>
            <a:ext cx="1657252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easy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882091" y="4427108"/>
            <a:ext cx="1218263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fun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375911" y="4427108"/>
            <a:ext cx="3113563" cy="1049534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important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15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/>
      <p:bldP spid="13" grpId="0" animBg="1"/>
      <p:bldP spid="14" grpId="0" animBg="1"/>
      <p:bldP spid="15" grpId="0" animBg="1"/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85</Words>
  <Application>Microsoft Office PowerPoint</Application>
  <PresentationFormat>ワイド画面</PresentationFormat>
  <Paragraphs>40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Which is fun for you?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OMI SHOKO</dc:creator>
  <cp:lastModifiedBy>OMI SHOKO</cp:lastModifiedBy>
  <cp:revision>18</cp:revision>
  <cp:lastPrinted>2020-11-10T22:46:09Z</cp:lastPrinted>
  <dcterms:created xsi:type="dcterms:W3CDTF">2020-11-10T11:20:52Z</dcterms:created>
  <dcterms:modified xsi:type="dcterms:W3CDTF">2022-04-24T08:12:48Z</dcterms:modified>
</cp:coreProperties>
</file>