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3" r:id="rId4"/>
    <p:sldId id="262" r:id="rId5"/>
    <p:sldId id="264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8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9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99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7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55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02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0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C97D-5D9C-4033-B6A0-CC5E3A599ACD}" type="datetimeFigureOut">
              <a:rPr kumimoji="1" lang="ja-JP" altLang="en-US" smtClean="0"/>
              <a:t>2022/1/11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16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【100+】 冬休み イラスト 無料 - 最高のイラスト画像の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82" y="269520"/>
            <a:ext cx="2700202" cy="2700202"/>
          </a:xfrm>
          <a:prstGeom prst="rect">
            <a:avLst/>
          </a:prstGeom>
        </p:spPr>
      </p:pic>
      <p:pic>
        <p:nvPicPr>
          <p:cNvPr id="9" name="図 8" descr="中学生の冬休みの勉強法と時間｜やる気が出る計画表の作り方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7" y="1517246"/>
            <a:ext cx="3810000" cy="3810000"/>
          </a:xfrm>
          <a:prstGeom prst="rect">
            <a:avLst/>
          </a:prstGeom>
        </p:spPr>
      </p:pic>
      <p:pic>
        <p:nvPicPr>
          <p:cNvPr id="14" name="図 13" descr="トップ100 イラスト 冬休み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2" y="2448732"/>
            <a:ext cx="3121152" cy="2206752"/>
          </a:xfrm>
          <a:prstGeom prst="rect">
            <a:avLst/>
          </a:prstGeom>
        </p:spPr>
      </p:pic>
      <p:pic>
        <p:nvPicPr>
          <p:cNvPr id="21" name="図 20" descr="冬休みの勉強、宿題について | 個別指導学院ヒーロー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98" y="4079520"/>
            <a:ext cx="2495452" cy="2495452"/>
          </a:xfrm>
          <a:prstGeom prst="rect">
            <a:avLst/>
          </a:prstGeom>
        </p:spPr>
      </p:pic>
      <p:sp>
        <p:nvSpPr>
          <p:cNvPr id="22" name="タイトル 3"/>
          <p:cNvSpPr txBox="1">
            <a:spLocks/>
          </p:cNvSpPr>
          <p:nvPr/>
        </p:nvSpPr>
        <p:spPr>
          <a:xfrm>
            <a:off x="2319263" y="2858578"/>
            <a:ext cx="6949440" cy="14213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6000" dirty="0" smtClean="0">
                <a:latin typeface="NHHandwriting Medium" panose="020F0500000000000000" pitchFamily="34" charset="0"/>
              </a:rPr>
              <a:t>winter vacation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吹き出し 12"/>
          <p:cNvSpPr/>
          <p:nvPr/>
        </p:nvSpPr>
        <p:spPr>
          <a:xfrm>
            <a:off x="5835038" y="2070229"/>
            <a:ext cx="4271555" cy="1320464"/>
          </a:xfrm>
          <a:prstGeom prst="wedgeRoundRectCallout">
            <a:avLst>
              <a:gd name="adj1" fmla="val 68688"/>
              <a:gd name="adj2" fmla="val 168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4400" dirty="0" smtClean="0">
                <a:latin typeface="NHHandwriting Medium" panose="020F0500000000000000" pitchFamily="34" charset="0"/>
              </a:rPr>
              <a:t>I ...</a:t>
            </a:r>
            <a:endParaRPr kumimoji="1" lang="ja-JP" altLang="en-US" sz="4400" dirty="0">
              <a:latin typeface="NHHandwriting Medium" panose="020F0500000000000000" pitchFamily="34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080191" y="425998"/>
            <a:ext cx="7787077" cy="1607007"/>
          </a:xfrm>
          <a:prstGeom prst="wedgeRoundRectCallout">
            <a:avLst>
              <a:gd name="adj1" fmla="val -42592"/>
              <a:gd name="adj2" fmla="val 7105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63193" y="585332"/>
            <a:ext cx="7704075" cy="1325563"/>
          </a:xfrm>
        </p:spPr>
        <p:txBody>
          <a:bodyPr/>
          <a:lstStyle/>
          <a:p>
            <a:r>
              <a:rPr kumimoji="1" lang="en-US" altLang="ja-JP" dirty="0" smtClean="0">
                <a:latin typeface="NHHandwriting Medium" panose="020F0500000000000000" pitchFamily="34" charset="0"/>
              </a:rPr>
              <a:t>What did you do </a:t>
            </a:r>
            <a:br>
              <a:rPr kumimoji="1" lang="en-US" altLang="ja-JP" dirty="0" smtClean="0">
                <a:latin typeface="NHHandwriting Medium" panose="020F0500000000000000" pitchFamily="34" charset="0"/>
              </a:rPr>
            </a:br>
            <a:r>
              <a:rPr lang="en-US" altLang="ja-JP" dirty="0">
                <a:latin typeface="NHHandwriting Medium" panose="020F0500000000000000" pitchFamily="34" charset="0"/>
              </a:rPr>
              <a:t> </a:t>
            </a:r>
            <a:r>
              <a:rPr lang="en-US" altLang="ja-JP" dirty="0" smtClean="0">
                <a:latin typeface="NHHandwriting Medium" panose="020F0500000000000000" pitchFamily="34" charset="0"/>
              </a:rPr>
              <a:t>  </a:t>
            </a:r>
            <a:r>
              <a:rPr kumimoji="1" lang="en-US" altLang="ja-JP" dirty="0" smtClean="0">
                <a:latin typeface="NHHandwriting Medium" panose="020F0500000000000000" pitchFamily="34" charset="0"/>
              </a:rPr>
              <a:t>during winter vacation</a:t>
            </a:r>
            <a:r>
              <a:rPr kumimoji="1" lang="ja-JP" altLang="en-US" dirty="0" smtClean="0">
                <a:latin typeface="NHHandwriting Medium" panose="020F0500000000000000" pitchFamily="34" charset="0"/>
              </a:rPr>
              <a:t>？</a:t>
            </a:r>
            <a:endParaRPr kumimoji="1" lang="ja-JP" altLang="en-US" dirty="0">
              <a:latin typeface="NHHandwriting Medium" panose="020F0500000000000000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31" y="4181581"/>
            <a:ext cx="2516581" cy="2516581"/>
          </a:xfrm>
          <a:prstGeom prst="rect">
            <a:avLst/>
          </a:prstGeom>
        </p:spPr>
      </p:pic>
      <p:sp>
        <p:nvSpPr>
          <p:cNvPr id="17" name="コンテンツ プレースホルダー 4"/>
          <p:cNvSpPr txBox="1">
            <a:spLocks/>
          </p:cNvSpPr>
          <p:nvPr/>
        </p:nvSpPr>
        <p:spPr>
          <a:xfrm>
            <a:off x="4076280" y="5783350"/>
            <a:ext cx="4218275" cy="5773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play</a:t>
            </a:r>
            <a:r>
              <a:rPr lang="en-US" altLang="ja-JP" sz="4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 </a:t>
            </a:r>
            <a:r>
              <a:rPr lang="en-US" altLang="ja-JP" sz="4000" dirty="0">
                <a:latin typeface="NHHandwriting Medium" panose="020F0500000000000000" pitchFamily="34" charset="0"/>
              </a:rPr>
              <a:t>games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18" name="コンテンツ プレースホルダー 4"/>
          <p:cNvSpPr txBox="1">
            <a:spLocks/>
          </p:cNvSpPr>
          <p:nvPr/>
        </p:nvSpPr>
        <p:spPr>
          <a:xfrm>
            <a:off x="7649378" y="3252631"/>
            <a:ext cx="4218275" cy="140014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visit</a:t>
            </a:r>
            <a:r>
              <a:rPr lang="en-US" altLang="ja-JP" sz="4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</a:t>
            </a:r>
            <a:r>
              <a:rPr lang="en-US" altLang="ja-JP" sz="4000" dirty="0" smtClean="0">
                <a:latin typeface="NHHandwriting Medium" panose="020F0500000000000000" pitchFamily="34" charset="0"/>
              </a:rPr>
              <a:t> </a:t>
            </a:r>
            <a:r>
              <a:rPr lang="en-US" altLang="ja-JP" sz="4000" dirty="0" smtClean="0">
                <a:latin typeface="NHHandwriting Medium" panose="020F0500000000000000" pitchFamily="34" charset="0"/>
              </a:rPr>
              <a:t>my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grandparents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20" name="コンテンツ プレースホルダー 4"/>
          <p:cNvSpPr txBox="1">
            <a:spLocks/>
          </p:cNvSpPr>
          <p:nvPr/>
        </p:nvSpPr>
        <p:spPr>
          <a:xfrm>
            <a:off x="453462" y="3175445"/>
            <a:ext cx="4218275" cy="6686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watch</a:t>
            </a:r>
            <a:r>
              <a:rPr lang="en-US" altLang="ja-JP" sz="4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</a:t>
            </a:r>
            <a:r>
              <a:rPr lang="en-US" altLang="ja-JP" sz="4000" dirty="0" smtClean="0">
                <a:latin typeface="NHHandwriting Medium" panose="020F0500000000000000" pitchFamily="34" charset="0"/>
              </a:rPr>
              <a:t> TV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pic>
        <p:nvPicPr>
          <p:cNvPr id="3" name="図 2" descr="大晦日の過ごし方。家族、夫婦でのんびりまったり過ごす方法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6" y="3840662"/>
            <a:ext cx="2857500" cy="2857500"/>
          </a:xfrm>
          <a:prstGeom prst="rect">
            <a:avLst/>
          </a:prstGeom>
        </p:spPr>
      </p:pic>
      <p:pic>
        <p:nvPicPr>
          <p:cNvPr id="21" name="図 20" descr="【日常】おじいちゃん、おばあちゃんの家へ行くのが楽しみ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07" y="4340552"/>
            <a:ext cx="2722772" cy="2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933808" y="988215"/>
            <a:ext cx="10274518" cy="14213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NHHandwriting Medium" panose="020F0500000000000000" pitchFamily="34" charset="0"/>
              </a:rPr>
              <a:t>過去の</a:t>
            </a:r>
            <a:r>
              <a:rPr lang="ja-JP" altLang="en-US" sz="6000" dirty="0" smtClean="0">
                <a:latin typeface="NHHandwriting Medium" panose="020F0500000000000000" pitchFamily="34" charset="0"/>
              </a:rPr>
              <a:t>出来事を伝えるには・・・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933808" y="4271742"/>
            <a:ext cx="10274518" cy="14213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NHHandwriting Medium" panose="020F0500000000000000" pitchFamily="34" charset="0"/>
              </a:rPr>
              <a:t>動詞に</a:t>
            </a:r>
            <a:r>
              <a:rPr lang="en-US" altLang="ja-JP" sz="6000" dirty="0" err="1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</a:t>
            </a:r>
            <a:r>
              <a:rPr lang="ja-JP" altLang="en-US" sz="6000" dirty="0" smtClean="0">
                <a:latin typeface="NHHandwriting Medium" panose="020F0500000000000000" pitchFamily="34" charset="0"/>
              </a:rPr>
              <a:t>をつける！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吹き出し 12"/>
          <p:cNvSpPr/>
          <p:nvPr/>
        </p:nvSpPr>
        <p:spPr>
          <a:xfrm>
            <a:off x="5835038" y="2070229"/>
            <a:ext cx="4271555" cy="1320464"/>
          </a:xfrm>
          <a:prstGeom prst="wedgeRoundRectCallout">
            <a:avLst>
              <a:gd name="adj1" fmla="val 68688"/>
              <a:gd name="adj2" fmla="val 168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4400" dirty="0" smtClean="0">
                <a:latin typeface="NHHandwriting Medium" panose="020F0500000000000000" pitchFamily="34" charset="0"/>
              </a:rPr>
              <a:t>I ...</a:t>
            </a:r>
            <a:endParaRPr kumimoji="1" lang="ja-JP" altLang="en-US" sz="4400" dirty="0">
              <a:latin typeface="NHHandwriting Medium" panose="020F0500000000000000" pitchFamily="34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080191" y="425998"/>
            <a:ext cx="7787077" cy="1607007"/>
          </a:xfrm>
          <a:prstGeom prst="wedgeRoundRectCallout">
            <a:avLst>
              <a:gd name="adj1" fmla="val -42592"/>
              <a:gd name="adj2" fmla="val 7105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63193" y="585332"/>
            <a:ext cx="7704075" cy="1325563"/>
          </a:xfrm>
        </p:spPr>
        <p:txBody>
          <a:bodyPr/>
          <a:lstStyle/>
          <a:p>
            <a:r>
              <a:rPr kumimoji="1" lang="en-US" altLang="ja-JP" dirty="0" smtClean="0">
                <a:latin typeface="NHHandwriting Medium" panose="020F0500000000000000" pitchFamily="34" charset="0"/>
              </a:rPr>
              <a:t>What did you do </a:t>
            </a:r>
            <a:br>
              <a:rPr kumimoji="1" lang="en-US" altLang="ja-JP" dirty="0" smtClean="0">
                <a:latin typeface="NHHandwriting Medium" panose="020F0500000000000000" pitchFamily="34" charset="0"/>
              </a:rPr>
            </a:br>
            <a:r>
              <a:rPr lang="en-US" altLang="ja-JP" dirty="0">
                <a:latin typeface="NHHandwriting Medium" panose="020F0500000000000000" pitchFamily="34" charset="0"/>
              </a:rPr>
              <a:t> </a:t>
            </a:r>
            <a:r>
              <a:rPr lang="en-US" altLang="ja-JP" dirty="0" smtClean="0">
                <a:latin typeface="NHHandwriting Medium" panose="020F0500000000000000" pitchFamily="34" charset="0"/>
              </a:rPr>
              <a:t>  </a:t>
            </a:r>
            <a:r>
              <a:rPr kumimoji="1" lang="en-US" altLang="ja-JP" dirty="0" smtClean="0">
                <a:latin typeface="NHHandwriting Medium" panose="020F0500000000000000" pitchFamily="34" charset="0"/>
              </a:rPr>
              <a:t>during winter vacation</a:t>
            </a:r>
            <a:r>
              <a:rPr kumimoji="1" lang="ja-JP" altLang="en-US" dirty="0" smtClean="0">
                <a:latin typeface="NHHandwriting Medium" panose="020F0500000000000000" pitchFamily="34" charset="0"/>
              </a:rPr>
              <a:t>？</a:t>
            </a:r>
            <a:endParaRPr kumimoji="1" lang="ja-JP" altLang="en-US" dirty="0">
              <a:latin typeface="NHHandwriting Medium" panose="020F0500000000000000" pitchFamily="34" charset="0"/>
            </a:endParaRPr>
          </a:p>
        </p:txBody>
      </p:sp>
      <p:sp>
        <p:nvSpPr>
          <p:cNvPr id="17" name="コンテンツ プレースホルダー 4"/>
          <p:cNvSpPr txBox="1">
            <a:spLocks/>
          </p:cNvSpPr>
          <p:nvPr/>
        </p:nvSpPr>
        <p:spPr>
          <a:xfrm>
            <a:off x="4076280" y="5783350"/>
            <a:ext cx="4218275" cy="5773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go to a shrine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18" name="コンテンツ プレースホルダー 4"/>
          <p:cNvSpPr txBox="1">
            <a:spLocks/>
          </p:cNvSpPr>
          <p:nvPr/>
        </p:nvSpPr>
        <p:spPr>
          <a:xfrm>
            <a:off x="7649378" y="3850106"/>
            <a:ext cx="4218275" cy="8026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get money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20" name="コンテンツ プレースホルダー 4"/>
          <p:cNvSpPr txBox="1">
            <a:spLocks/>
          </p:cNvSpPr>
          <p:nvPr/>
        </p:nvSpPr>
        <p:spPr>
          <a:xfrm>
            <a:off x="453462" y="3175445"/>
            <a:ext cx="4218275" cy="6686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eat soba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2" name="乗算 1"/>
          <p:cNvSpPr/>
          <p:nvPr/>
        </p:nvSpPr>
        <p:spPr>
          <a:xfrm>
            <a:off x="1515291" y="3175445"/>
            <a:ext cx="796835" cy="6686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 13"/>
          <p:cNvSpPr/>
          <p:nvPr/>
        </p:nvSpPr>
        <p:spPr>
          <a:xfrm>
            <a:off x="4423954" y="5737687"/>
            <a:ext cx="796835" cy="6686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 15"/>
          <p:cNvSpPr/>
          <p:nvPr/>
        </p:nvSpPr>
        <p:spPr>
          <a:xfrm>
            <a:off x="8468850" y="3844139"/>
            <a:ext cx="796835" cy="6686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3"/>
          <p:cNvSpPr txBox="1">
            <a:spLocks/>
          </p:cNvSpPr>
          <p:nvPr/>
        </p:nvSpPr>
        <p:spPr>
          <a:xfrm>
            <a:off x="1358577" y="3704095"/>
            <a:ext cx="1243820" cy="72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ate</a:t>
            </a:r>
            <a:endParaRPr lang="ja-JP" altLang="en-US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>
          <a:xfrm>
            <a:off x="3958989" y="6201464"/>
            <a:ext cx="2029479" cy="72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went</a:t>
            </a:r>
            <a:endParaRPr lang="ja-JP" altLang="en-US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23" name="タイトル 3"/>
          <p:cNvSpPr txBox="1">
            <a:spLocks/>
          </p:cNvSpPr>
          <p:nvPr/>
        </p:nvSpPr>
        <p:spPr>
          <a:xfrm>
            <a:off x="8294555" y="4493515"/>
            <a:ext cx="1243820" cy="72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got</a:t>
            </a:r>
            <a:endParaRPr lang="ja-JP" altLang="en-US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pic>
        <p:nvPicPr>
          <p:cNvPr id="5" name="図 4" descr="[フリー写真] 天ぷらそばでアハ体験 - GAHAG | 著作権フリー写真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8" y="4493515"/>
            <a:ext cx="2866896" cy="2150172"/>
          </a:xfrm>
          <a:prstGeom prst="rect">
            <a:avLst/>
          </a:prstGeom>
        </p:spPr>
      </p:pic>
      <p:pic>
        <p:nvPicPr>
          <p:cNvPr id="6" name="図 5" descr="八坂神社 初詣 | ストックフォト | アールクリエーション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57" y="3655582"/>
            <a:ext cx="2956105" cy="1970737"/>
          </a:xfrm>
          <a:prstGeom prst="rect">
            <a:avLst/>
          </a:prstGeom>
        </p:spPr>
      </p:pic>
      <p:pic>
        <p:nvPicPr>
          <p:cNvPr id="7" name="図 6" descr="[無料イラスト] お年玉に喜ぶ女の子 - パブリックドメインQ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67" y="4714296"/>
            <a:ext cx="2124038" cy="18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" grpId="0" animBg="1"/>
      <p:bldP spid="14" grpId="0" animBg="1"/>
      <p:bldP spid="16" grpId="0" animBg="1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933808" y="988215"/>
            <a:ext cx="10274518" cy="14213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NHHandwriting Medium" panose="020F0500000000000000" pitchFamily="34" charset="0"/>
              </a:rPr>
              <a:t>過去の</a:t>
            </a:r>
            <a:r>
              <a:rPr lang="ja-JP" altLang="en-US" sz="6000" dirty="0" smtClean="0">
                <a:latin typeface="NHHandwriting Medium" panose="020F0500000000000000" pitchFamily="34" charset="0"/>
              </a:rPr>
              <a:t>出来事を伝えるには・・・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933808" y="2817015"/>
            <a:ext cx="10274518" cy="14213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NHHandwriting Medium" panose="020F0500000000000000" pitchFamily="34" charset="0"/>
              </a:rPr>
              <a:t>動詞に</a:t>
            </a:r>
            <a:r>
              <a:rPr lang="en-US" altLang="ja-JP" sz="6000" dirty="0" err="1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</a:t>
            </a:r>
            <a:r>
              <a:rPr lang="ja-JP" altLang="en-US" sz="6000" dirty="0" smtClean="0">
                <a:latin typeface="NHHandwriting Medium" panose="020F0500000000000000" pitchFamily="34" charset="0"/>
              </a:rPr>
              <a:t>をつける！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 rot="20912004">
            <a:off x="350709" y="2762860"/>
            <a:ext cx="2107776" cy="142133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>
                <a:latin typeface="NHHandwriting Medium" panose="020F0500000000000000" pitchFamily="34" charset="0"/>
              </a:rPr>
              <a:t>ふつうは</a:t>
            </a:r>
            <a:endParaRPr lang="en-US" altLang="ja-JP" sz="3600" dirty="0">
              <a:latin typeface="NHHandwriting Medium" panose="020F0500000000000000" pitchFamily="34" charset="0"/>
            </a:endParaRPr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 rot="230203">
            <a:off x="8829691" y="3003027"/>
            <a:ext cx="2107776" cy="142133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latin typeface="NHHandwriting Medium" panose="020F0500000000000000" pitchFamily="34" charset="0"/>
              </a:rPr>
              <a:t>けど！</a:t>
            </a:r>
            <a:endParaRPr lang="en-US" altLang="ja-JP" sz="4800" dirty="0">
              <a:latin typeface="NHHandwriting Medium" panose="020F0500000000000000" pitchFamily="34" charset="0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1348236" y="4882581"/>
            <a:ext cx="10054053" cy="142133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 smtClean="0">
                <a:latin typeface="NHHandwriting Medium" panose="020F0500000000000000" pitchFamily="34" charset="0"/>
              </a:rPr>
              <a:t>まったく違う形になる動詞もある！</a:t>
            </a:r>
            <a:endParaRPr lang="en-US" altLang="ja-JP" sz="4800" dirty="0"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89</Words>
  <Application>Microsoft Office PowerPoint</Application>
  <PresentationFormat>ワイド画面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NHHandwriting Medium</vt:lpstr>
      <vt:lpstr>Office テーマ</vt:lpstr>
      <vt:lpstr>PowerPoint プレゼンテーション</vt:lpstr>
      <vt:lpstr>What did you do     during winter vacation？</vt:lpstr>
      <vt:lpstr>PowerPoint プレゼンテーション</vt:lpstr>
      <vt:lpstr>What did you do     during winter vacation？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you want to go?</dc:title>
  <dc:creator>OMI SHOKO</dc:creator>
  <cp:lastModifiedBy>teacher</cp:lastModifiedBy>
  <cp:revision>12</cp:revision>
  <dcterms:created xsi:type="dcterms:W3CDTF">2021-11-21T10:50:42Z</dcterms:created>
  <dcterms:modified xsi:type="dcterms:W3CDTF">2022-01-11T06:09:33Z</dcterms:modified>
</cp:coreProperties>
</file>