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247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32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81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06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42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27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43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1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40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9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90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AEED2-6D57-445E-9A75-98481A13A6FB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D37C-CEC4-40DF-9B64-061EBF81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9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126" y="482283"/>
            <a:ext cx="9144000" cy="1189763"/>
          </a:xfrm>
        </p:spPr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Where is Alaska</a:t>
            </a:r>
            <a:r>
              <a:rPr kumimoji="1" lang="ja-JP" altLang="en-US" dirty="0" smtClean="0">
                <a:latin typeface="Arial Black" panose="020B0A04020102020204" pitchFamily="34" charset="0"/>
              </a:rPr>
              <a:t>？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図 3" descr="北アメリカ - ウィキボヤージュ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51" y="2080716"/>
            <a:ext cx="6159910" cy="40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90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3029" y="838553"/>
            <a:ext cx="4223657" cy="1189763"/>
          </a:xfrm>
        </p:spPr>
        <p:txBody>
          <a:bodyPr/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I know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図 3" descr="北アメリカ - ウィキボヤージュ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51" y="2080716"/>
            <a:ext cx="6159910" cy="4010101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4232365" y="0"/>
            <a:ext cx="7959635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Arial Black" panose="020B0A04020102020204" pitchFamily="34" charset="0"/>
              </a:rPr>
              <a:t>Where </a:t>
            </a:r>
            <a:r>
              <a:rPr lang="en-US" altLang="ja-JP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is</a:t>
            </a:r>
            <a:r>
              <a:rPr lang="en-US" altLang="ja-JP" dirty="0" smtClean="0">
                <a:latin typeface="Arial Black" panose="020B0A04020102020204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Alaska</a:t>
            </a:r>
            <a:r>
              <a:rPr lang="ja-JP" altLang="en-US" dirty="0" smtClean="0">
                <a:latin typeface="Arial Black" panose="020B0A04020102020204" pitchFamily="34" charset="0"/>
              </a:rPr>
              <a:t>？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010295" y="838552"/>
            <a:ext cx="7959635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>
                <a:latin typeface="Arial Black" panose="020B0A04020102020204" pitchFamily="34" charset="0"/>
              </a:rPr>
              <a:t>where </a:t>
            </a:r>
            <a:r>
              <a:rPr lang="en-US" altLang="ja-JP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Alaska</a:t>
            </a:r>
            <a:r>
              <a:rPr lang="en-US" altLang="ja-JP" dirty="0" smtClean="0">
                <a:latin typeface="Arial Black" panose="020B0A04020102020204" pitchFamily="34" charset="0"/>
              </a:rPr>
              <a:t> </a:t>
            </a:r>
            <a:r>
              <a:rPr lang="en-US" altLang="ja-JP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is</a:t>
            </a:r>
            <a:r>
              <a:rPr lang="en-US" altLang="ja-JP" dirty="0" smtClean="0">
                <a:latin typeface="Arial Black" panose="020B0A04020102020204" pitchFamily="34" charset="0"/>
              </a:rPr>
              <a:t>.</a:t>
            </a:r>
            <a:endParaRPr lang="ja-JP" alt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37062" y="534534"/>
            <a:ext cx="9292045" cy="1189763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 Black" panose="020B0A04020102020204" pitchFamily="34" charset="0"/>
              </a:rPr>
              <a:t>When is his birthday?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3" name="図 2" descr="ドラえもん in 3COI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74" y="1959428"/>
            <a:ext cx="4232366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61806" y="769664"/>
            <a:ext cx="9292045" cy="1189763"/>
          </a:xfrm>
        </p:spPr>
        <p:txBody>
          <a:bodyPr>
            <a:normAutofit/>
          </a:bodyPr>
          <a:lstStyle/>
          <a:p>
            <a:r>
              <a:rPr lang="en-US" altLang="ja-JP" sz="4800" dirty="0" smtClean="0">
                <a:latin typeface="Arial Black" panose="020B0A04020102020204" pitchFamily="34" charset="0"/>
              </a:rPr>
              <a:t>when </a:t>
            </a:r>
            <a:r>
              <a:rPr lang="en-US" altLang="ja-JP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 birthday </a:t>
            </a:r>
            <a:r>
              <a:rPr lang="en-US" altLang="ja-JP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is</a:t>
            </a:r>
            <a:r>
              <a:rPr lang="en-US" altLang="ja-JP" sz="4800" dirty="0" smtClean="0">
                <a:latin typeface="Arial Black" panose="020B0A04020102020204" pitchFamily="34" charset="0"/>
              </a:rPr>
              <a:t>?</a:t>
            </a:r>
            <a:endParaRPr kumimoji="1" lang="ja-JP" altLang="en-US" sz="4800" dirty="0">
              <a:latin typeface="Arial Black" panose="020B0A04020102020204" pitchFamily="34" charset="0"/>
            </a:endParaRPr>
          </a:p>
        </p:txBody>
      </p:sp>
      <p:pic>
        <p:nvPicPr>
          <p:cNvPr id="3" name="図 2" descr="ドラえもん in 3COI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74" y="1959428"/>
            <a:ext cx="4232366" cy="4232366"/>
          </a:xfrm>
          <a:prstGeom prst="rect">
            <a:avLst/>
          </a:prstGeom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222068" y="755556"/>
            <a:ext cx="4223657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Arial Black" panose="020B0A04020102020204" pitchFamily="34" charset="0"/>
              </a:rPr>
              <a:t>Do you know</a:t>
            </a:r>
            <a:endParaRPr lang="ja-JP" altLang="en-US" sz="4800" dirty="0">
              <a:latin typeface="Arial Black" panose="020B0A04020102020204" pitchFamily="34" charset="0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3568338" y="0"/>
            <a:ext cx="9292045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 smtClean="0">
                <a:latin typeface="Arial Black" panose="020B0A04020102020204" pitchFamily="34" charset="0"/>
              </a:rPr>
              <a:t>When </a:t>
            </a:r>
            <a:r>
              <a:rPr lang="en-US" altLang="ja-JP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is</a:t>
            </a:r>
            <a:r>
              <a:rPr lang="en-US" altLang="ja-JP" sz="4800" dirty="0" smtClean="0">
                <a:latin typeface="Arial Black" panose="020B0A04020102020204" pitchFamily="34" charset="0"/>
              </a:rPr>
              <a:t> </a:t>
            </a:r>
            <a:r>
              <a:rPr lang="en-US" altLang="ja-JP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his birthday</a:t>
            </a:r>
            <a:r>
              <a:rPr lang="en-US" altLang="ja-JP" sz="4800" dirty="0" smtClean="0">
                <a:latin typeface="Arial Black" panose="020B0A04020102020204" pitchFamily="34" charset="0"/>
              </a:rPr>
              <a:t>?</a:t>
            </a:r>
            <a:endParaRPr lang="ja-JP" alt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53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3326" y="534534"/>
            <a:ext cx="11194868" cy="118976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Arial Black" panose="020B0A04020102020204" pitchFamily="34" charset="0"/>
              </a:rPr>
              <a:t>How do you come to school?</a:t>
            </a:r>
            <a:endParaRPr kumimoji="1" lang="ja-JP" altLang="en-US" dirty="0">
              <a:latin typeface="Arial Black" panose="020B0A04020102020204" pitchFamily="34" charset="0"/>
            </a:endParaRPr>
          </a:p>
        </p:txBody>
      </p:sp>
      <p:pic>
        <p:nvPicPr>
          <p:cNvPr id="4" name="図 3" descr="日々是自転車: 通学用自転車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91" y="2037806"/>
            <a:ext cx="3711850" cy="2547257"/>
          </a:xfrm>
          <a:prstGeom prst="rect">
            <a:avLst/>
          </a:prstGeom>
        </p:spPr>
      </p:pic>
      <p:pic>
        <p:nvPicPr>
          <p:cNvPr id="5" name="図 4" descr="白い車が売れる！その理由はたくさんあった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02" y="3611009"/>
            <a:ext cx="3860757" cy="2575125"/>
          </a:xfrm>
          <a:prstGeom prst="rect">
            <a:avLst/>
          </a:prstGeom>
        </p:spPr>
      </p:pic>
      <p:pic>
        <p:nvPicPr>
          <p:cNvPr id="6" name="図 5" descr="生瀬小学校だより: 徒歩通学が再開しました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3611009"/>
            <a:ext cx="3818709" cy="28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10149" y="587851"/>
            <a:ext cx="7994468" cy="11897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Black" panose="020B0A04020102020204" pitchFamily="34" charset="0"/>
              </a:rPr>
              <a:t>how      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</a:t>
            </a:r>
            <a:r>
              <a:rPr kumimoji="1" lang="en-US" altLang="ja-JP" sz="3600" dirty="0" smtClean="0">
                <a:latin typeface="Arial Black" panose="020B0A04020102020204" pitchFamily="34" charset="0"/>
              </a:rPr>
              <a:t> </a:t>
            </a:r>
            <a:r>
              <a:rPr kumimoji="1" lang="en-US" altLang="ja-JP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come</a:t>
            </a:r>
            <a:r>
              <a:rPr kumimoji="1" lang="en-US" altLang="ja-JP" sz="3600" dirty="0" smtClean="0">
                <a:latin typeface="Arial Black" panose="020B0A04020102020204" pitchFamily="34" charset="0"/>
              </a:rPr>
              <a:t> to school.</a:t>
            </a:r>
            <a:endParaRPr kumimoji="1" lang="ja-JP" altLang="en-US" sz="3600" dirty="0">
              <a:latin typeface="Arial Black" panose="020B0A04020102020204" pitchFamily="34" charset="0"/>
            </a:endParaRPr>
          </a:p>
        </p:txBody>
      </p:sp>
      <p:pic>
        <p:nvPicPr>
          <p:cNvPr id="4" name="図 3" descr="日々是自転車: 通学用自転車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591" y="2037806"/>
            <a:ext cx="3711850" cy="2547257"/>
          </a:xfrm>
          <a:prstGeom prst="rect">
            <a:avLst/>
          </a:prstGeom>
        </p:spPr>
      </p:pic>
      <p:pic>
        <p:nvPicPr>
          <p:cNvPr id="5" name="図 4" descr="白い車が売れる！その理由はたくさんあった！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02" y="3611009"/>
            <a:ext cx="3860757" cy="2575125"/>
          </a:xfrm>
          <a:prstGeom prst="rect">
            <a:avLst/>
          </a:prstGeom>
        </p:spPr>
      </p:pic>
      <p:pic>
        <p:nvPicPr>
          <p:cNvPr id="6" name="図 5" descr="生瀬小学校だより: 徒歩通学が再開しました。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6" y="3611009"/>
            <a:ext cx="3818709" cy="2864032"/>
          </a:xfrm>
          <a:prstGeom prst="rect">
            <a:avLst/>
          </a:prstGeom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587850"/>
            <a:ext cx="4223657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latin typeface="Arial Black" panose="020B0A04020102020204" pitchFamily="34" charset="0"/>
              </a:rPr>
              <a:t>Please tell me</a:t>
            </a:r>
            <a:endParaRPr lang="ja-JP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3910149" y="-158147"/>
            <a:ext cx="7994468" cy="118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 smtClean="0">
                <a:latin typeface="Arial Black" panose="020B0A04020102020204" pitchFamily="34" charset="0"/>
              </a:rPr>
              <a:t>How do </a:t>
            </a:r>
            <a:r>
              <a:rPr lang="en-US" altLang="ja-JP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</a:t>
            </a:r>
            <a:r>
              <a:rPr lang="en-US" altLang="ja-JP" sz="3600" dirty="0" smtClean="0">
                <a:latin typeface="Arial Black" panose="020B0A04020102020204" pitchFamily="34" charset="0"/>
              </a:rPr>
              <a:t> </a:t>
            </a:r>
            <a:r>
              <a:rPr lang="en-US" altLang="ja-JP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come</a:t>
            </a:r>
            <a:r>
              <a:rPr lang="en-US" altLang="ja-JP" sz="3600" dirty="0" smtClean="0">
                <a:latin typeface="Arial Black" panose="020B0A04020102020204" pitchFamily="34" charset="0"/>
              </a:rPr>
              <a:t> to school?</a:t>
            </a:r>
            <a:endParaRPr lang="ja-JP" alt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4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55</Words>
  <Application>Microsoft Office PowerPoint</Application>
  <PresentationFormat>ワイド画面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Arial</vt:lpstr>
      <vt:lpstr>Arial Black</vt:lpstr>
      <vt:lpstr>Office テーマ</vt:lpstr>
      <vt:lpstr>Where is Alaska？</vt:lpstr>
      <vt:lpstr>I know</vt:lpstr>
      <vt:lpstr>When is his birthday?</vt:lpstr>
      <vt:lpstr>when his birthday is?</vt:lpstr>
      <vt:lpstr>How do you come to school?</vt:lpstr>
      <vt:lpstr>how      you come to school.</vt:lpstr>
    </vt:vector>
  </TitlesOfParts>
  <Company>能代市教育委員会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Alaska？</dc:title>
  <dc:creator>teacher</dc:creator>
  <cp:lastModifiedBy>teacher</cp:lastModifiedBy>
  <cp:revision>2</cp:revision>
  <dcterms:created xsi:type="dcterms:W3CDTF">2021-09-13T22:12:06Z</dcterms:created>
  <dcterms:modified xsi:type="dcterms:W3CDTF">2021-09-13T22:16:21Z</dcterms:modified>
</cp:coreProperties>
</file>