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cd897d2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cd897d2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cd897d21a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cd897d21a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285325"/>
            <a:ext cx="8520600" cy="2052600"/>
          </a:xfrm>
          <a:prstGeom prst="rect">
            <a:avLst/>
          </a:prstGeom>
          <a:solidFill>
            <a:srgbClr val="FFF2CC"/>
          </a:solidFill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When did you start studying English?</a:t>
            </a:r>
            <a:endParaRPr/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25063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5th grade = 2017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6th grade = 2018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737350" y="260225"/>
            <a:ext cx="7516200" cy="7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1607350" y="474550"/>
            <a:ext cx="352200" cy="306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6367475" y="474550"/>
            <a:ext cx="352200" cy="306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4294967295" type="ctrTitle"/>
          </p:nvPr>
        </p:nvSpPr>
        <p:spPr>
          <a:xfrm>
            <a:off x="1360403" y="780850"/>
            <a:ext cx="1213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2018</a:t>
            </a:r>
            <a:endParaRPr/>
          </a:p>
        </p:txBody>
      </p:sp>
      <p:sp>
        <p:nvSpPr>
          <p:cNvPr id="64" name="Google Shape;64;p14"/>
          <p:cNvSpPr txBox="1"/>
          <p:nvPr>
            <p:ph idx="4294967295" type="ctrTitle"/>
          </p:nvPr>
        </p:nvSpPr>
        <p:spPr>
          <a:xfrm>
            <a:off x="6199750" y="780850"/>
            <a:ext cx="1392900" cy="9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now</a:t>
            </a:r>
            <a:endParaRPr/>
          </a:p>
        </p:txBody>
      </p:sp>
      <p:sp>
        <p:nvSpPr>
          <p:cNvPr id="65" name="Google Shape;65;p14"/>
          <p:cNvSpPr txBox="1"/>
          <p:nvPr>
            <p:ph idx="4294967295" type="ctrTitle"/>
          </p:nvPr>
        </p:nvSpPr>
        <p:spPr>
          <a:xfrm>
            <a:off x="813875" y="2081850"/>
            <a:ext cx="7942200" cy="97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/>
              <a:t>I </a:t>
            </a:r>
            <a:r>
              <a:rPr lang="ja" sz="3620">
                <a:solidFill>
                  <a:srgbClr val="FF0000"/>
                </a:solidFill>
                <a:highlight>
                  <a:srgbClr val="FFFF00"/>
                </a:highlight>
              </a:rPr>
              <a:t>have studied</a:t>
            </a:r>
            <a:r>
              <a:rPr lang="ja" sz="3620"/>
              <a:t> English </a:t>
            </a:r>
            <a:r>
              <a:rPr lang="ja" sz="3620">
                <a:solidFill>
                  <a:schemeClr val="accent5"/>
                </a:solidFill>
              </a:rPr>
              <a:t>since 2018</a:t>
            </a:r>
            <a:r>
              <a:rPr lang="ja" sz="3620"/>
              <a:t>.</a:t>
            </a:r>
            <a:endParaRPr sz="3620"/>
          </a:p>
        </p:txBody>
      </p:sp>
      <p:sp>
        <p:nvSpPr>
          <p:cNvPr id="66" name="Google Shape;66;p14"/>
          <p:cNvSpPr txBox="1"/>
          <p:nvPr>
            <p:ph idx="4294967295" type="ctrTitle"/>
          </p:nvPr>
        </p:nvSpPr>
        <p:spPr>
          <a:xfrm>
            <a:off x="813875" y="3333800"/>
            <a:ext cx="7942200" cy="14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/>
              <a:t>私は2018年(            ) </a:t>
            </a:r>
            <a:endParaRPr sz="36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/>
              <a:t>英語を勉強(          　　　   )。</a:t>
            </a:r>
            <a:endParaRPr sz="3620"/>
          </a:p>
        </p:txBody>
      </p:sp>
      <p:sp>
        <p:nvSpPr>
          <p:cNvPr id="67" name="Google Shape;67;p14"/>
          <p:cNvSpPr txBox="1"/>
          <p:nvPr>
            <p:ph idx="4294967295" type="ctrTitle"/>
          </p:nvPr>
        </p:nvSpPr>
        <p:spPr>
          <a:xfrm>
            <a:off x="3615225" y="3333800"/>
            <a:ext cx="1145700" cy="7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>
                <a:solidFill>
                  <a:schemeClr val="accent5"/>
                </a:solidFill>
              </a:rPr>
              <a:t>から</a:t>
            </a:r>
            <a:endParaRPr sz="3620">
              <a:solidFill>
                <a:schemeClr val="accent5"/>
              </a:solidFill>
            </a:endParaRPr>
          </a:p>
        </p:txBody>
      </p:sp>
      <p:sp>
        <p:nvSpPr>
          <p:cNvPr id="68" name="Google Shape;68;p14"/>
          <p:cNvSpPr txBox="1"/>
          <p:nvPr>
            <p:ph idx="4294967295" type="ctrTitle"/>
          </p:nvPr>
        </p:nvSpPr>
        <p:spPr>
          <a:xfrm>
            <a:off x="3615225" y="3961350"/>
            <a:ext cx="2477400" cy="7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>
                <a:solidFill>
                  <a:srgbClr val="FF0000"/>
                </a:solidFill>
              </a:rPr>
              <a:t>している</a:t>
            </a:r>
            <a:endParaRPr sz="3620">
              <a:solidFill>
                <a:srgbClr val="FF0000"/>
              </a:solidFill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1181000" y="1231100"/>
            <a:ext cx="1392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start!</a:t>
            </a:r>
            <a:endParaRPr sz="3600"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1249" y="209125"/>
            <a:ext cx="1213499" cy="91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6762" y="209125"/>
            <a:ext cx="1213499" cy="91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0262" y="209125"/>
            <a:ext cx="1213499" cy="910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9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>
            <a:off x="737350" y="260225"/>
            <a:ext cx="7516200" cy="73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1607350" y="474550"/>
            <a:ext cx="352200" cy="306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6367475" y="474550"/>
            <a:ext cx="352200" cy="306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 txBox="1"/>
          <p:nvPr>
            <p:ph idx="4294967295" type="ctrTitle"/>
          </p:nvPr>
        </p:nvSpPr>
        <p:spPr>
          <a:xfrm>
            <a:off x="1360403" y="780850"/>
            <a:ext cx="1213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2018</a:t>
            </a:r>
            <a:endParaRPr/>
          </a:p>
        </p:txBody>
      </p:sp>
      <p:sp>
        <p:nvSpPr>
          <p:cNvPr id="81" name="Google Shape;81;p15"/>
          <p:cNvSpPr txBox="1"/>
          <p:nvPr>
            <p:ph idx="4294967295" type="ctrTitle"/>
          </p:nvPr>
        </p:nvSpPr>
        <p:spPr>
          <a:xfrm>
            <a:off x="6199750" y="780850"/>
            <a:ext cx="1392900" cy="9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now</a:t>
            </a:r>
            <a:endParaRPr/>
          </a:p>
        </p:txBody>
      </p:sp>
      <p:sp>
        <p:nvSpPr>
          <p:cNvPr id="82" name="Google Shape;82;p15"/>
          <p:cNvSpPr txBox="1"/>
          <p:nvPr>
            <p:ph idx="4294967295" type="ctrTitle"/>
          </p:nvPr>
        </p:nvSpPr>
        <p:spPr>
          <a:xfrm>
            <a:off x="737350" y="2044125"/>
            <a:ext cx="7942200" cy="97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/>
              <a:t>I </a:t>
            </a:r>
            <a:r>
              <a:rPr lang="ja" sz="3620">
                <a:solidFill>
                  <a:srgbClr val="FF0000"/>
                </a:solidFill>
                <a:highlight>
                  <a:srgbClr val="FFFF00"/>
                </a:highlight>
              </a:rPr>
              <a:t>have studied</a:t>
            </a:r>
            <a:r>
              <a:rPr lang="ja" sz="3620"/>
              <a:t> English </a:t>
            </a:r>
            <a:r>
              <a:rPr lang="ja" sz="3620">
                <a:solidFill>
                  <a:srgbClr val="FF00FF"/>
                </a:solidFill>
              </a:rPr>
              <a:t>for three years</a:t>
            </a:r>
            <a:r>
              <a:rPr lang="ja" sz="3620"/>
              <a:t>.</a:t>
            </a:r>
            <a:endParaRPr sz="3620"/>
          </a:p>
        </p:txBody>
      </p:sp>
      <p:sp>
        <p:nvSpPr>
          <p:cNvPr id="83" name="Google Shape;83;p15"/>
          <p:cNvSpPr txBox="1"/>
          <p:nvPr>
            <p:ph idx="4294967295" type="ctrTitle"/>
          </p:nvPr>
        </p:nvSpPr>
        <p:spPr>
          <a:xfrm>
            <a:off x="813875" y="3333800"/>
            <a:ext cx="7942200" cy="14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/>
              <a:t>私は( 　           ) </a:t>
            </a:r>
            <a:endParaRPr sz="36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/>
              <a:t>英語を勉強(          　　　   )。</a:t>
            </a:r>
            <a:endParaRPr sz="3620"/>
          </a:p>
        </p:txBody>
      </p:sp>
      <p:sp>
        <p:nvSpPr>
          <p:cNvPr id="84" name="Google Shape;84;p15"/>
          <p:cNvSpPr txBox="1"/>
          <p:nvPr>
            <p:ph idx="4294967295" type="ctrTitle"/>
          </p:nvPr>
        </p:nvSpPr>
        <p:spPr>
          <a:xfrm>
            <a:off x="2344650" y="3333800"/>
            <a:ext cx="1849800" cy="7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>
                <a:solidFill>
                  <a:srgbClr val="FF00FF"/>
                </a:solidFill>
              </a:rPr>
              <a:t>3年間</a:t>
            </a:r>
            <a:endParaRPr sz="3620">
              <a:solidFill>
                <a:srgbClr val="FF00FF"/>
              </a:solidFill>
            </a:endParaRPr>
          </a:p>
        </p:txBody>
      </p:sp>
      <p:sp>
        <p:nvSpPr>
          <p:cNvPr id="85" name="Google Shape;85;p15"/>
          <p:cNvSpPr txBox="1"/>
          <p:nvPr>
            <p:ph idx="4294967295" type="ctrTitle"/>
          </p:nvPr>
        </p:nvSpPr>
        <p:spPr>
          <a:xfrm>
            <a:off x="3615225" y="3961350"/>
            <a:ext cx="2477400" cy="7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>
                <a:solidFill>
                  <a:srgbClr val="FF0000"/>
                </a:solidFill>
              </a:rPr>
              <a:t>している</a:t>
            </a:r>
            <a:endParaRPr sz="3620">
              <a:solidFill>
                <a:srgbClr val="FF0000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1181000" y="1231100"/>
            <a:ext cx="1392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/>
              <a:t>start!</a:t>
            </a:r>
            <a:endParaRPr sz="3600"/>
          </a:p>
        </p:txBody>
      </p:sp>
      <p:pic>
        <p:nvPicPr>
          <p:cNvPr id="87" name="Google Shape;8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1249" y="209125"/>
            <a:ext cx="1213499" cy="91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6762" y="209125"/>
            <a:ext cx="1213499" cy="91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0262" y="209125"/>
            <a:ext cx="1213499" cy="9101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15"/>
          <p:cNvCxnSpPr>
            <a:stCxn id="86" idx="3"/>
          </p:cNvCxnSpPr>
          <p:nvPr/>
        </p:nvCxnSpPr>
        <p:spPr>
          <a:xfrm>
            <a:off x="2573900" y="1600550"/>
            <a:ext cx="3549300" cy="2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5"/>
          <p:cNvCxnSpPr>
            <a:stCxn id="86" idx="3"/>
          </p:cNvCxnSpPr>
          <p:nvPr/>
        </p:nvCxnSpPr>
        <p:spPr>
          <a:xfrm>
            <a:off x="2573900" y="1600550"/>
            <a:ext cx="3564600" cy="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5"/>
          <p:cNvSpPr txBox="1"/>
          <p:nvPr>
            <p:ph idx="4294967295" type="ctrTitle"/>
          </p:nvPr>
        </p:nvSpPr>
        <p:spPr>
          <a:xfrm>
            <a:off x="3423650" y="1244300"/>
            <a:ext cx="1849800" cy="7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620">
                <a:solidFill>
                  <a:srgbClr val="FF00FF"/>
                </a:solidFill>
              </a:rPr>
              <a:t>3 years</a:t>
            </a:r>
            <a:endParaRPr sz="362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