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9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84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90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87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44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82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12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21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32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57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2F09F-D527-4825-A053-206E54D9369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BD886-DDB2-4CDB-82EE-8083760D8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92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675" y="3742413"/>
            <a:ext cx="4580709" cy="284147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334" y="1677100"/>
            <a:ext cx="3898681" cy="278625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10" y="1390713"/>
            <a:ext cx="3419315" cy="3663552"/>
          </a:xfrm>
          <a:prstGeom prst="rect">
            <a:avLst/>
          </a:prstGeom>
        </p:spPr>
      </p:pic>
      <p:pic>
        <p:nvPicPr>
          <p:cNvPr id="7" name="図 6" descr="流れ星の夢は運気上昇の表れ！流れ星に願いごとなど夢占い5例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931716"/>
            <a:ext cx="3536224" cy="2652168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07025" y="3686126"/>
            <a:ext cx="320699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>
                <a:latin typeface="Century" panose="02040604050505020304" pitchFamily="18" charset="0"/>
              </a:rPr>
              <a:t>a ghost</a:t>
            </a:r>
            <a:endParaRPr kumimoji="1" lang="ja-JP" altLang="en-US" sz="4000" dirty="0">
              <a:latin typeface="Century" panose="020406040505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95480" y="3512136"/>
            <a:ext cx="320699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>
                <a:latin typeface="Century" panose="02040604050505020304" pitchFamily="18" charset="0"/>
              </a:rPr>
              <a:t>a fox</a:t>
            </a:r>
            <a:endParaRPr kumimoji="1" lang="ja-JP" altLang="en-US" sz="4000" dirty="0">
              <a:latin typeface="Century" panose="020406040505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3030" y="5841165"/>
            <a:ext cx="403220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>
                <a:latin typeface="Century" panose="02040604050505020304" pitchFamily="18" charset="0"/>
              </a:rPr>
              <a:t>a shooting star</a:t>
            </a:r>
            <a:endParaRPr kumimoji="1" lang="ja-JP" altLang="en-US" sz="4000" dirty="0">
              <a:latin typeface="Century" panose="020406040505050203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13057" y="5637086"/>
            <a:ext cx="403220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>
                <a:latin typeface="Century" panose="02040604050505020304" pitchFamily="18" charset="0"/>
              </a:rPr>
              <a:t>a wild bear</a:t>
            </a:r>
            <a:endParaRPr kumimoji="1" lang="ja-JP" altLang="en-US" sz="4000" dirty="0">
              <a:latin typeface="Century" panose="02040604050505020304" pitchFamily="18" charset="0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960" y="1140768"/>
            <a:ext cx="3199067" cy="2939143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8390840" y="3221809"/>
            <a:ext cx="3569558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>
                <a:latin typeface="Century" panose="02040604050505020304" pitchFamily="18" charset="0"/>
              </a:rPr>
              <a:t>a movie star</a:t>
            </a:r>
            <a:endParaRPr kumimoji="1" lang="ja-JP" altLang="en-US" sz="4000" dirty="0">
              <a:latin typeface="Century" panose="020406040505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3030" y="369440"/>
            <a:ext cx="11642413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 smtClean="0">
                <a:latin typeface="Century" panose="02040604050505020304" pitchFamily="18" charset="0"/>
              </a:rPr>
              <a:t>I </a:t>
            </a:r>
            <a:r>
              <a:rPr kumimoji="1" lang="en-US" altLang="ja-JP" sz="4000" dirty="0" smtClean="0">
                <a:solidFill>
                  <a:srgbClr val="FF0000"/>
                </a:solidFill>
                <a:latin typeface="Century" panose="02040604050505020304" pitchFamily="18" charset="0"/>
              </a:rPr>
              <a:t>have seen </a:t>
            </a:r>
            <a:r>
              <a:rPr kumimoji="1" lang="ja-JP" altLang="en-US" sz="4000" dirty="0" smtClean="0">
                <a:latin typeface="Century" panose="02040604050505020304" pitchFamily="18" charset="0"/>
              </a:rPr>
              <a:t>○○</a:t>
            </a:r>
            <a:r>
              <a:rPr lang="ja-JP" altLang="en-US" sz="4000" dirty="0">
                <a:latin typeface="Century" panose="02040604050505020304" pitchFamily="18" charset="0"/>
              </a:rPr>
              <a:t> </a:t>
            </a:r>
            <a:r>
              <a:rPr lang="en-US" altLang="ja-JP" sz="4000" dirty="0" smtClean="0">
                <a:latin typeface="Century" panose="02040604050505020304" pitchFamily="18" charset="0"/>
              </a:rPr>
              <a:t>before.</a:t>
            </a:r>
          </a:p>
          <a:p>
            <a:pPr algn="ctr"/>
            <a:r>
              <a:rPr kumimoji="1" lang="en-US" altLang="ja-JP" sz="4000" dirty="0" smtClean="0">
                <a:latin typeface="Century" panose="02040604050505020304" pitchFamily="18" charset="0"/>
              </a:rPr>
              <a:t>I </a:t>
            </a:r>
            <a:r>
              <a:rPr kumimoji="1" lang="en-US" altLang="ja-JP" sz="4000" dirty="0" smtClean="0">
                <a:solidFill>
                  <a:srgbClr val="FF0000"/>
                </a:solidFill>
                <a:latin typeface="Century" panose="02040604050505020304" pitchFamily="18" charset="0"/>
              </a:rPr>
              <a:t>have</a:t>
            </a:r>
            <a:r>
              <a:rPr kumimoji="1" lang="en-US" altLang="ja-JP" sz="4000" dirty="0" smtClean="0">
                <a:latin typeface="Century" panose="02040604050505020304" pitchFamily="18" charset="0"/>
              </a:rPr>
              <a:t> </a:t>
            </a:r>
            <a:r>
              <a:rPr kumimoji="1" lang="en-US" altLang="ja-JP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never</a:t>
            </a:r>
            <a:r>
              <a:rPr kumimoji="1" lang="en-US" altLang="ja-JP" sz="4000" dirty="0" smtClean="0">
                <a:latin typeface="Century" panose="02040604050505020304" pitchFamily="18" charset="0"/>
              </a:rPr>
              <a:t> </a:t>
            </a:r>
            <a:r>
              <a:rPr kumimoji="1" lang="en-US" altLang="ja-JP" sz="4000" dirty="0" smtClean="0">
                <a:solidFill>
                  <a:srgbClr val="FF0000"/>
                </a:solidFill>
                <a:latin typeface="Century" panose="02040604050505020304" pitchFamily="18" charset="0"/>
              </a:rPr>
              <a:t>seen</a:t>
            </a:r>
            <a:r>
              <a:rPr kumimoji="1" lang="en-US" altLang="ja-JP" sz="4000" dirty="0" smtClean="0">
                <a:latin typeface="Century" panose="02040604050505020304" pitchFamily="18" charset="0"/>
              </a:rPr>
              <a:t> </a:t>
            </a:r>
            <a:r>
              <a:rPr kumimoji="1" lang="ja-JP" altLang="en-US" sz="4000" dirty="0" smtClean="0">
                <a:latin typeface="Century" panose="02040604050505020304" pitchFamily="18" charset="0"/>
              </a:rPr>
              <a:t>○○ </a:t>
            </a:r>
            <a:r>
              <a:rPr kumimoji="1" lang="en-US" altLang="ja-JP" sz="4000" dirty="0" smtClean="0">
                <a:latin typeface="Century" panose="02040604050505020304" pitchFamily="18" charset="0"/>
              </a:rPr>
              <a:t>before.</a:t>
            </a:r>
            <a:endParaRPr kumimoji="1" lang="ja-JP" altLang="en-US" sz="4000" dirty="0">
              <a:latin typeface="Century" panose="020406040505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4793" y="386856"/>
            <a:ext cx="11642413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Have you </a:t>
            </a:r>
            <a:r>
              <a:rPr kumimoji="1" lang="en-US" altLang="ja-JP" sz="4000" u="sng" dirty="0" smtClean="0">
                <a:latin typeface="Britannic Bold" panose="020B0903060703020204" pitchFamily="34" charset="0"/>
              </a:rPr>
              <a:t>ever</a:t>
            </a:r>
            <a:r>
              <a:rPr kumimoji="1" lang="en-US" altLang="ja-JP" sz="4000" dirty="0" smtClean="0">
                <a:latin typeface="Century" panose="02040604050505020304" pitchFamily="18" charset="0"/>
              </a:rPr>
              <a:t> </a:t>
            </a:r>
            <a:r>
              <a:rPr kumimoji="1" lang="en-US" altLang="ja-JP" sz="40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seen</a:t>
            </a:r>
            <a:r>
              <a:rPr kumimoji="1" lang="en-US" altLang="ja-JP" sz="4000" dirty="0" smtClean="0">
                <a:latin typeface="Century" panose="02040604050505020304" pitchFamily="18" charset="0"/>
              </a:rPr>
              <a:t> </a:t>
            </a:r>
            <a:r>
              <a:rPr kumimoji="1" lang="ja-JP" altLang="en-US" sz="4000" dirty="0" smtClean="0">
                <a:latin typeface="Century" panose="02040604050505020304" pitchFamily="18" charset="0"/>
              </a:rPr>
              <a:t>○○ </a:t>
            </a:r>
            <a:r>
              <a:rPr kumimoji="1" lang="en-US" altLang="ja-JP" sz="4000" dirty="0" smtClean="0">
                <a:latin typeface="Century" panose="02040604050505020304" pitchFamily="18" charset="0"/>
              </a:rPr>
              <a:t>before?</a:t>
            </a:r>
          </a:p>
          <a:p>
            <a:pPr algn="ctr"/>
            <a:r>
              <a:rPr lang="en-US" altLang="ja-JP" sz="4000" dirty="0" smtClean="0">
                <a:latin typeface="Century" panose="02040604050505020304" pitchFamily="18" charset="0"/>
              </a:rPr>
              <a:t>Yes, I </a:t>
            </a:r>
            <a:r>
              <a:rPr lang="en-US" altLang="ja-JP" sz="40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have</a:t>
            </a:r>
            <a:r>
              <a:rPr lang="en-US" altLang="ja-JP" sz="4000" dirty="0" smtClean="0">
                <a:latin typeface="Century" panose="02040604050505020304" pitchFamily="18" charset="0"/>
              </a:rPr>
              <a:t>. / No, I </a:t>
            </a:r>
            <a:r>
              <a:rPr lang="en-US" altLang="ja-JP" sz="4000" dirty="0" smtClean="0">
                <a:solidFill>
                  <a:srgbClr val="FF0000"/>
                </a:solidFill>
                <a:latin typeface="Century" panose="02040604050505020304" pitchFamily="18" charset="0"/>
              </a:rPr>
              <a:t>have</a:t>
            </a:r>
            <a:r>
              <a:rPr lang="en-US" altLang="ja-JP" sz="4000" dirty="0" smtClean="0">
                <a:latin typeface="Century" panose="02040604050505020304" pitchFamily="18" charset="0"/>
              </a:rPr>
              <a:t>n’t.</a:t>
            </a:r>
            <a:endParaRPr kumimoji="1" lang="ja-JP" altLang="en-US" sz="40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78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6" grpId="0" animBg="1"/>
      <p:bldP spid="17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 descr="オーロラ - Wikipedi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0" y="3067844"/>
            <a:ext cx="2794000" cy="1866900"/>
          </a:xfrm>
        </p:spPr>
      </p:pic>
      <p:pic>
        <p:nvPicPr>
          <p:cNvPr id="5" name="図 4" descr="ファイル:Aurora Island.jpg - Wikipedi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062" y="365125"/>
            <a:ext cx="8609875" cy="6148886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31548" y="3008109"/>
            <a:ext cx="11642413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Have you </a:t>
            </a:r>
            <a:r>
              <a:rPr kumimoji="1" lang="en-US" altLang="ja-JP" sz="4000" u="sng" dirty="0" smtClean="0">
                <a:latin typeface="Britannic Bold" panose="020B0903060703020204" pitchFamily="34" charset="0"/>
              </a:rPr>
              <a:t>ever</a:t>
            </a:r>
            <a:r>
              <a:rPr kumimoji="1" lang="en-US" altLang="ja-JP" sz="4000" dirty="0" smtClean="0">
                <a:latin typeface="Century" panose="02040604050505020304" pitchFamily="18" charset="0"/>
              </a:rPr>
              <a:t> </a:t>
            </a:r>
            <a:r>
              <a:rPr kumimoji="1" lang="en-US" altLang="ja-JP" sz="40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seen</a:t>
            </a:r>
            <a:r>
              <a:rPr kumimoji="1" lang="en-US" altLang="ja-JP" sz="4000" dirty="0" smtClean="0">
                <a:latin typeface="Century" panose="02040604050505020304" pitchFamily="18" charset="0"/>
              </a:rPr>
              <a:t> </a:t>
            </a:r>
            <a:r>
              <a:rPr lang="en-US" altLang="ja-JP" sz="4000" dirty="0" smtClean="0">
                <a:latin typeface="Century" panose="02040604050505020304" pitchFamily="18" charset="0"/>
              </a:rPr>
              <a:t>an aurora?</a:t>
            </a:r>
            <a:endParaRPr kumimoji="1" lang="en-US" altLang="ja-JP" sz="4000" dirty="0" smtClean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1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54</Words>
  <Application>Microsoft Office PowerPoint</Application>
  <PresentationFormat>ワイド画面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Britannic Bold</vt:lpstr>
      <vt:lpstr>Century</vt:lpstr>
      <vt:lpstr>Office テーマ</vt:lpstr>
      <vt:lpstr>PowerPoint プレゼンテーション</vt:lpstr>
      <vt:lpstr>PowerPoint プレゼンテーション</vt:lpstr>
    </vt:vector>
  </TitlesOfParts>
  <Company>能代市教育委員会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teacher</cp:lastModifiedBy>
  <cp:revision>3</cp:revision>
  <cp:lastPrinted>2021-04-20T10:17:47Z</cp:lastPrinted>
  <dcterms:created xsi:type="dcterms:W3CDTF">2021-04-20T10:15:40Z</dcterms:created>
  <dcterms:modified xsi:type="dcterms:W3CDTF">2021-04-22T21:58:55Z</dcterms:modified>
</cp:coreProperties>
</file>