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5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40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2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35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3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4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0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5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4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91AA-03DD-4606-936E-8038B2418094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A4C3-B6F3-4BCF-A261-CD6D317CB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17241" t="18072" r="21023" b="12372"/>
          <a:stretch/>
        </p:blipFill>
        <p:spPr bwMode="auto">
          <a:xfrm>
            <a:off x="1746069" y="587829"/>
            <a:ext cx="8299268" cy="5499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673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テレビを離れて見る子供のイラスト（男の子） | かわいい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59" y="806721"/>
            <a:ext cx="5184481" cy="5184481"/>
          </a:xfrm>
        </p:spPr>
      </p:pic>
    </p:spTree>
    <p:extLst>
      <p:ext uri="{BB962C8B-B14F-4D97-AF65-F5344CB8AC3E}">
        <p14:creationId xmlns:p14="http://schemas.microsoft.com/office/powerpoint/2010/main" val="197288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無料イラスト かわいいフリー素材集: 野球のイラスト「ヒット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70" y="584653"/>
            <a:ext cx="5064785" cy="5428635"/>
          </a:xfrm>
        </p:spPr>
      </p:pic>
    </p:spTree>
    <p:extLst>
      <p:ext uri="{BB962C8B-B14F-4D97-AF65-F5344CB8AC3E}">
        <p14:creationId xmlns:p14="http://schemas.microsoft.com/office/powerpoint/2010/main" val="23250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 descr="√100以上 かわいい ハンバーガー 食べる イラスト 240694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42" y="859677"/>
            <a:ext cx="7089715" cy="5317286"/>
          </a:xfrm>
        </p:spPr>
      </p:pic>
    </p:spTree>
    <p:extLst>
      <p:ext uri="{BB962C8B-B14F-4D97-AF65-F5344CB8AC3E}">
        <p14:creationId xmlns:p14="http://schemas.microsoft.com/office/powerpoint/2010/main" val="377286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ラーメンを食べる女の子のイラスト | かわいいフリー素材集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26" y="903578"/>
            <a:ext cx="5000947" cy="5299511"/>
          </a:xfrm>
        </p:spPr>
      </p:pic>
    </p:spTree>
    <p:extLst>
      <p:ext uri="{BB962C8B-B14F-4D97-AF65-F5344CB8AC3E}">
        <p14:creationId xmlns:p14="http://schemas.microsoft.com/office/powerpoint/2010/main" val="237277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3045" y="744583"/>
            <a:ext cx="768531" cy="919979"/>
          </a:xfrm>
        </p:spPr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A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コンテンツ プレースホルダー 3" descr="走れメロス 講談社英語文庫 : 太宰治 | HMV&amp;BOOKS online - 978477002220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437"/>
            <a:ext cx="3078571" cy="4351338"/>
          </a:xfrm>
        </p:spPr>
      </p:pic>
      <p:pic>
        <p:nvPicPr>
          <p:cNvPr id="5" name="図 4" descr="坊ちゃん/夏目漱石／著 アラン・ターニー／訳 本・コミック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27" y="1786437"/>
            <a:ext cx="3041746" cy="4357802"/>
          </a:xfrm>
          <a:prstGeom prst="rect">
            <a:avLst/>
          </a:prstGeom>
        </p:spPr>
      </p:pic>
      <p:pic>
        <p:nvPicPr>
          <p:cNvPr id="6" name="図 5" descr="Milky Way Railroad (宮沢賢治『銀河鉄道の夜』英語訳) (日本文学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13" y="1830072"/>
            <a:ext cx="2975287" cy="4314167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832565" y="744583"/>
            <a:ext cx="768531" cy="91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Arial Black" panose="020B0A04020102020204" pitchFamily="34" charset="0"/>
              </a:rPr>
              <a:t>B</a:t>
            </a:r>
            <a:endParaRPr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9612085" y="744583"/>
            <a:ext cx="768531" cy="91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Arial Black" panose="020B0A04020102020204" pitchFamily="34" charset="0"/>
              </a:rPr>
              <a:t>C</a:t>
            </a:r>
            <a:endParaRPr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66651" y="1830072"/>
            <a:ext cx="2299063" cy="991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39221" y="1876360"/>
            <a:ext cx="2299063" cy="749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716624" y="2586445"/>
            <a:ext cx="2299063" cy="749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2499" y="712518"/>
            <a:ext cx="768531" cy="919979"/>
          </a:xfrm>
        </p:spPr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A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832565" y="744583"/>
            <a:ext cx="768531" cy="91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Arial Black" panose="020B0A04020102020204" pitchFamily="34" charset="0"/>
              </a:rPr>
              <a:t>B</a:t>
            </a:r>
            <a:endParaRPr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9917428" y="757646"/>
            <a:ext cx="768531" cy="91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Arial Black" panose="020B0A04020102020204" pitchFamily="34" charset="0"/>
              </a:rPr>
              <a:t>C</a:t>
            </a:r>
            <a:endParaRPr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10" name="図 9" descr="ゲルニカ ピカ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60" y="1664562"/>
            <a:ext cx="5158740" cy="2316274"/>
          </a:xfrm>
          <a:prstGeom prst="rect">
            <a:avLst/>
          </a:prstGeom>
        </p:spPr>
      </p:pic>
      <p:pic>
        <p:nvPicPr>
          <p:cNvPr id="13" name="図 12" descr="花瓶の15本のひまわりの解説:MuseumAno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2" y="1775827"/>
            <a:ext cx="2565506" cy="3423190"/>
          </a:xfrm>
          <a:prstGeom prst="rect">
            <a:avLst/>
          </a:prstGeom>
        </p:spPr>
      </p:pic>
      <p:pic>
        <p:nvPicPr>
          <p:cNvPr id="14" name="図 13" descr="モナ・リザのようなもの | れぽれろのブロ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74" y="1580245"/>
            <a:ext cx="2522241" cy="381435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888673" y="2143581"/>
            <a:ext cx="2285602" cy="283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088674" y="2067446"/>
            <a:ext cx="4362995" cy="1616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155974" y="1775827"/>
            <a:ext cx="2285602" cy="3201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ワイド画面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</vt:lpstr>
      <vt:lpstr>A</vt:lpstr>
    </vt:vector>
  </TitlesOfParts>
  <Company>能代市教育委員会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4</cp:revision>
  <dcterms:created xsi:type="dcterms:W3CDTF">2021-09-27T22:00:42Z</dcterms:created>
  <dcterms:modified xsi:type="dcterms:W3CDTF">2021-10-04T22:16:41Z</dcterms:modified>
</cp:coreProperties>
</file>