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6D345-C773-4B14-91FA-1AE35279BBF8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B602-0C91-4F3C-B61A-494AE4249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567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6D345-C773-4B14-91FA-1AE35279BBF8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B602-0C91-4F3C-B61A-494AE4249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7522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6D345-C773-4B14-91FA-1AE35279BBF8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B602-0C91-4F3C-B61A-494AE4249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711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6D345-C773-4B14-91FA-1AE35279BBF8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B602-0C91-4F3C-B61A-494AE4249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542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6D345-C773-4B14-91FA-1AE35279BBF8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B602-0C91-4F3C-B61A-494AE4249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031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6D345-C773-4B14-91FA-1AE35279BBF8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B602-0C91-4F3C-B61A-494AE4249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64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6D345-C773-4B14-91FA-1AE35279BBF8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B602-0C91-4F3C-B61A-494AE4249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777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6D345-C773-4B14-91FA-1AE35279BBF8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B602-0C91-4F3C-B61A-494AE4249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777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6D345-C773-4B14-91FA-1AE35279BBF8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B602-0C91-4F3C-B61A-494AE4249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96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6D345-C773-4B14-91FA-1AE35279BBF8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B602-0C91-4F3C-B61A-494AE4249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617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6D345-C773-4B14-91FA-1AE35279BBF8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B602-0C91-4F3C-B61A-494AE4249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343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6D345-C773-4B14-91FA-1AE35279BBF8}" type="datetimeFigureOut">
              <a:rPr kumimoji="1" lang="ja-JP" altLang="en-US" smtClean="0"/>
              <a:t>2022/4/24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7B602-0C91-4F3C-B61A-494AE4249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965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678783" cy="1325563"/>
          </a:xfrm>
          <a:solidFill>
            <a:srgbClr val="FFFF00"/>
          </a:solidFill>
        </p:spPr>
        <p:txBody>
          <a:bodyPr/>
          <a:lstStyle/>
          <a:p>
            <a:r>
              <a:rPr kumimoji="1"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I wish ...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（・・・できたらな～）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275479" y="1551809"/>
            <a:ext cx="390797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　</a:t>
            </a:r>
            <a:r>
              <a:rPr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I </a:t>
            </a:r>
            <a:r>
              <a:rPr lang="en-US" altLang="ja-JP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could</a:t>
            </a:r>
            <a:r>
              <a:rPr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 fly.</a:t>
            </a:r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657172" y="2598653"/>
            <a:ext cx="778764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I </a:t>
            </a:r>
            <a:r>
              <a:rPr lang="en-US" altLang="ja-JP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had</a:t>
            </a:r>
            <a:r>
              <a:rPr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 1 million yen.</a:t>
            </a:r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587554" y="3728828"/>
            <a:ext cx="935518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I </a:t>
            </a:r>
            <a:r>
              <a:rPr lang="en-US" altLang="ja-JP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could</a:t>
            </a:r>
            <a:r>
              <a:rPr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 get 100 at the test.</a:t>
            </a:r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1495477" y="4931762"/>
            <a:ext cx="935518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I </a:t>
            </a:r>
            <a:r>
              <a:rPr lang="en-US" altLang="ja-JP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had</a:t>
            </a:r>
            <a:r>
              <a:rPr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 more time to sleep.</a:t>
            </a:r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pic>
        <p:nvPicPr>
          <p:cNvPr id="8" name="図 7" descr="もし、ドラえもんの道具がこの世界に存在していたら？vol.1 ..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61" t="25710" r="29329" b="24668"/>
          <a:stretch/>
        </p:blipFill>
        <p:spPr>
          <a:xfrm>
            <a:off x="8878170" y="302964"/>
            <a:ext cx="1972491" cy="1293437"/>
          </a:xfrm>
          <a:prstGeom prst="rect">
            <a:avLst/>
          </a:prstGeom>
        </p:spPr>
      </p:pic>
      <p:pic>
        <p:nvPicPr>
          <p:cNvPr id="11" name="図 10" descr="[無料イラスト] 100点満点のテスト - パブリックドメインQ: 著作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7540" y="3194956"/>
            <a:ext cx="1974552" cy="1818233"/>
          </a:xfrm>
          <a:prstGeom prst="rect">
            <a:avLst/>
          </a:prstGeom>
        </p:spPr>
      </p:pic>
      <p:pic>
        <p:nvPicPr>
          <p:cNvPr id="12" name="図 11" descr="睡眠時間確保できてますか？ - 予備校なら武田塾 香椎校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843" y="4931762"/>
            <a:ext cx="1446896" cy="1532007"/>
          </a:xfrm>
          <a:prstGeom prst="rect">
            <a:avLst/>
          </a:prstGeom>
        </p:spPr>
      </p:pic>
      <p:pic>
        <p:nvPicPr>
          <p:cNvPr id="13" name="図 12" descr="100万円お金を借りる方法！借りたいニーズに合わせてベストな ...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4630" y="2451029"/>
            <a:ext cx="2132910" cy="1199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05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37360" y="365125"/>
            <a:ext cx="8974183" cy="1681851"/>
          </a:xfrm>
          <a:prstGeom prst="wedgeRoundRectCallout">
            <a:avLst>
              <a:gd name="adj1" fmla="val -54888"/>
              <a:gd name="adj2" fmla="val 42791"/>
              <a:gd name="adj3" fmla="val 16667"/>
            </a:avLst>
          </a:prstGeo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kumimoji="1" lang="en-US" altLang="ja-JP" sz="4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If you </a:t>
            </a:r>
            <a:r>
              <a:rPr kumimoji="1" lang="en-US" altLang="ja-JP" sz="48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were</a:t>
            </a:r>
            <a:r>
              <a:rPr kumimoji="1" lang="en-US" altLang="ja-JP" sz="4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 a </a:t>
            </a:r>
            <a:r>
              <a:rPr lang="en-US" altLang="ja-JP" sz="4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cat</a:t>
            </a:r>
            <a:r>
              <a:rPr kumimoji="1" lang="en-US" altLang="ja-JP" sz="4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,</a:t>
            </a:r>
            <a:r>
              <a:rPr kumimoji="1" lang="ja-JP" altLang="en-US" sz="4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　</a:t>
            </a:r>
            <a:r>
              <a:rPr kumimoji="1" lang="en-US" altLang="ja-JP" sz="4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/>
            </a:r>
            <a:br>
              <a:rPr kumimoji="1" lang="en-US" altLang="ja-JP" sz="4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</a:br>
            <a:r>
              <a:rPr kumimoji="1" lang="en-US" altLang="ja-JP" sz="4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  what </a:t>
            </a:r>
            <a:r>
              <a:rPr kumimoji="1" lang="en-US" altLang="ja-JP" sz="48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would</a:t>
            </a:r>
            <a:r>
              <a:rPr kumimoji="1" lang="en-US" altLang="ja-JP" sz="4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 you do?</a:t>
            </a:r>
            <a:endParaRPr kumimoji="1" lang="ja-JP" altLang="en-US" sz="4800" dirty="0"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4" name="タイトル 1"/>
          <p:cNvSpPr txBox="1">
            <a:spLocks/>
          </p:cNvSpPr>
          <p:nvPr/>
        </p:nvSpPr>
        <p:spPr>
          <a:xfrm>
            <a:off x="1737360" y="2093310"/>
            <a:ext cx="8974183" cy="1681851"/>
          </a:xfrm>
          <a:prstGeom prst="wedgeRoundRectCallout">
            <a:avLst>
              <a:gd name="adj1" fmla="val 55301"/>
              <a:gd name="adj2" fmla="val 27257"/>
              <a:gd name="adj3" fmla="val 16667"/>
            </a:avLst>
          </a:prstGeom>
          <a:solidFill>
            <a:srgbClr val="92D05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If I </a:t>
            </a:r>
            <a:r>
              <a:rPr lang="en-US" altLang="ja-JP" sz="48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were</a:t>
            </a:r>
            <a:r>
              <a:rPr lang="en-US" altLang="ja-JP" sz="4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 a cat,</a:t>
            </a:r>
            <a:r>
              <a:rPr lang="ja-JP" altLang="en-US" sz="4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 </a:t>
            </a:r>
            <a:r>
              <a:rPr lang="en-US" altLang="ja-JP" sz="4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I </a:t>
            </a:r>
            <a:r>
              <a:rPr lang="en-US" altLang="ja-JP" sz="48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would</a:t>
            </a:r>
            <a:r>
              <a:rPr lang="en-US" altLang="ja-JP" sz="4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...</a:t>
            </a: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439455" y="4224120"/>
            <a:ext cx="5595584" cy="9357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A  sleep all day</a:t>
            </a:r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8" name="タイトル 1"/>
          <p:cNvSpPr txBox="1">
            <a:spLocks/>
          </p:cNvSpPr>
          <p:nvPr/>
        </p:nvSpPr>
        <p:spPr>
          <a:xfrm>
            <a:off x="439455" y="4927108"/>
            <a:ext cx="6732054" cy="9357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B  try to eat cat food</a:t>
            </a:r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9" name="タイトル 1"/>
          <p:cNvSpPr txBox="1">
            <a:spLocks/>
          </p:cNvSpPr>
          <p:nvPr/>
        </p:nvSpPr>
        <p:spPr>
          <a:xfrm>
            <a:off x="439455" y="5608789"/>
            <a:ext cx="8216538" cy="917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Arial" panose="020B0604020202020204" pitchFamily="34" charset="0"/>
              </a:rPr>
              <a:t>C  play with other cats</a:t>
            </a:r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pic>
        <p:nvPicPr>
          <p:cNvPr id="3" name="図 2" descr="Sleeping Cat 5k Retina Ultra HD Wallpaper | Background Image | 7295x4863 | ID:1004105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261" y="3711816"/>
            <a:ext cx="2062490" cy="1374899"/>
          </a:xfrm>
          <a:prstGeom prst="rect">
            <a:avLst/>
          </a:prstGeom>
        </p:spPr>
      </p:pic>
      <p:pic>
        <p:nvPicPr>
          <p:cNvPr id="9" name="図 8" descr="How To Choose The Right Food For Your Cat | Cat Eyes | P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3716" y="3573835"/>
            <a:ext cx="2112057" cy="1410788"/>
          </a:xfrm>
          <a:prstGeom prst="rect">
            <a:avLst/>
          </a:prstGeom>
        </p:spPr>
      </p:pic>
      <p:pic>
        <p:nvPicPr>
          <p:cNvPr id="10" name="図 9" descr="Two Kittens Cats Playing : Public Domain Picture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4896" y="5255686"/>
            <a:ext cx="1997640" cy="1397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50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  <p:bldP spid="15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62</Words>
  <Application>Microsoft Office PowerPoint</Application>
  <PresentationFormat>ワイド画面</PresentationFormat>
  <Paragraphs>10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UDPゴシック</vt:lpstr>
      <vt:lpstr>游ゴシック</vt:lpstr>
      <vt:lpstr>游ゴシック Light</vt:lpstr>
      <vt:lpstr>Arial</vt:lpstr>
      <vt:lpstr>Office テーマ</vt:lpstr>
      <vt:lpstr>I wish ...（・・・できたらな～）</vt:lpstr>
      <vt:lpstr>If you were a cat,　   what would you do?</vt:lpstr>
    </vt:vector>
  </TitlesOfParts>
  <Company>能代市教育委員会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teacher</dc:creator>
  <cp:lastModifiedBy>OMI SHOKO</cp:lastModifiedBy>
  <cp:revision>6</cp:revision>
  <dcterms:created xsi:type="dcterms:W3CDTF">2021-12-08T06:09:03Z</dcterms:created>
  <dcterms:modified xsi:type="dcterms:W3CDTF">2022-04-24T08:32:04Z</dcterms:modified>
</cp:coreProperties>
</file>