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414-50EF-49F4-BE66-E4D18861FB3D}" type="datetimeFigureOut">
              <a:rPr kumimoji="1" lang="ja-JP" altLang="en-US" smtClean="0"/>
              <a:t>2020/11/4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1716-D1F2-4FBC-8EED-90EFC338A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35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414-50EF-49F4-BE66-E4D18861FB3D}" type="datetimeFigureOut">
              <a:rPr kumimoji="1" lang="ja-JP" altLang="en-US" smtClean="0"/>
              <a:t>2020/11/4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1716-D1F2-4FBC-8EED-90EFC338A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12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414-50EF-49F4-BE66-E4D18861FB3D}" type="datetimeFigureOut">
              <a:rPr kumimoji="1" lang="ja-JP" altLang="en-US" smtClean="0"/>
              <a:t>2020/11/4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1716-D1F2-4FBC-8EED-90EFC338A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12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414-50EF-49F4-BE66-E4D18861FB3D}" type="datetimeFigureOut">
              <a:rPr kumimoji="1" lang="ja-JP" altLang="en-US" smtClean="0"/>
              <a:t>2020/11/4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1716-D1F2-4FBC-8EED-90EFC338A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16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414-50EF-49F4-BE66-E4D18861FB3D}" type="datetimeFigureOut">
              <a:rPr kumimoji="1" lang="ja-JP" altLang="en-US" smtClean="0"/>
              <a:t>2020/11/4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1716-D1F2-4FBC-8EED-90EFC338A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56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414-50EF-49F4-BE66-E4D18861FB3D}" type="datetimeFigureOut">
              <a:rPr kumimoji="1" lang="ja-JP" altLang="en-US" smtClean="0"/>
              <a:t>2020/11/4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1716-D1F2-4FBC-8EED-90EFC338A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66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414-50EF-49F4-BE66-E4D18861FB3D}" type="datetimeFigureOut">
              <a:rPr kumimoji="1" lang="ja-JP" altLang="en-US" smtClean="0"/>
              <a:t>2020/11/4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1716-D1F2-4FBC-8EED-90EFC338A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5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414-50EF-49F4-BE66-E4D18861FB3D}" type="datetimeFigureOut">
              <a:rPr kumimoji="1" lang="ja-JP" altLang="en-US" smtClean="0"/>
              <a:t>2020/11/4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1716-D1F2-4FBC-8EED-90EFC338A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76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414-50EF-49F4-BE66-E4D18861FB3D}" type="datetimeFigureOut">
              <a:rPr kumimoji="1" lang="ja-JP" altLang="en-US" smtClean="0"/>
              <a:t>2020/11/4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1716-D1F2-4FBC-8EED-90EFC338A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09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414-50EF-49F4-BE66-E4D18861FB3D}" type="datetimeFigureOut">
              <a:rPr kumimoji="1" lang="ja-JP" altLang="en-US" smtClean="0"/>
              <a:t>2020/11/4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1716-D1F2-4FBC-8EED-90EFC338A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41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414-50EF-49F4-BE66-E4D18861FB3D}" type="datetimeFigureOut">
              <a:rPr kumimoji="1" lang="ja-JP" altLang="en-US" smtClean="0"/>
              <a:t>2020/11/4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81716-D1F2-4FBC-8EED-90EFC338A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01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15414-50EF-49F4-BE66-E4D18861FB3D}" type="datetimeFigureOut">
              <a:rPr kumimoji="1" lang="ja-JP" altLang="en-US" smtClean="0"/>
              <a:t>2020/11/4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81716-D1F2-4FBC-8EED-90EFC338A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5157"/>
          </a:xfrm>
        </p:spPr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  <a:latin typeface="HandwritingWeCan Medium" panose="020F0500000000000000" pitchFamily="34" charset="0"/>
                <a:ea typeface="ＭＳ 明朝" panose="02020609040205080304" pitchFamily="17" charset="-128"/>
              </a:rPr>
              <a:t>私は</a:t>
            </a:r>
            <a:r>
              <a:rPr lang="ja-JP" altLang="en-US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安藤咲です。</a:t>
            </a:r>
            <a:endParaRPr kumimoji="1" lang="ja-JP" altLang="en-US" dirty="0">
              <a:latin typeface="HandwritingWeCan Medium" panose="020F0500000000000000" pitchFamily="34" charset="0"/>
              <a:ea typeface="ＭＳ 明朝" panose="02020609040205080304" pitchFamily="17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7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am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Ando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Saki.</a:t>
            </a:r>
            <a:endParaRPr kumimoji="1" lang="ja-JP" altLang="en-US" sz="7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91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5157"/>
          </a:xfrm>
        </p:spPr>
        <p:txBody>
          <a:bodyPr/>
          <a:lstStyle/>
          <a:p>
            <a:r>
              <a:rPr kumimoji="1" lang="ja-JP" altLang="en-US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これは</a:t>
            </a:r>
            <a:r>
              <a:rPr kumimoji="1" lang="ja-JP" altLang="en-US" smtClean="0">
                <a:solidFill>
                  <a:srgbClr val="FF0000"/>
                </a:solidFill>
                <a:latin typeface="HandwritingWeCan Medium" panose="020F0500000000000000" pitchFamily="34" charset="0"/>
                <a:ea typeface="ＭＳ 明朝" panose="02020609040205080304" pitchFamily="17" charset="-128"/>
              </a:rPr>
              <a:t>私の</a:t>
            </a:r>
            <a:r>
              <a:rPr kumimoji="1" lang="ja-JP" altLang="en-US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ペンです。</a:t>
            </a:r>
            <a:endParaRPr kumimoji="1" lang="ja-JP" altLang="en-US" dirty="0">
              <a:latin typeface="HandwritingWeCan Medium" panose="020F0500000000000000" pitchFamily="34" charset="0"/>
              <a:ea typeface="ＭＳ 明朝" panose="02020609040205080304" pitchFamily="17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7200" dirty="0" smtClean="0">
                <a:latin typeface="Comic Sans MS" panose="030F0702030302020204" pitchFamily="66" charset="0"/>
              </a:rPr>
              <a:t>This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is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lang="en-US" altLang="ja-JP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my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pen.</a:t>
            </a:r>
            <a:endParaRPr kumimoji="1" lang="ja-JP" altLang="en-US" sz="7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0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5157"/>
          </a:xfrm>
        </p:spPr>
        <p:txBody>
          <a:bodyPr/>
          <a:lstStyle/>
          <a:p>
            <a:r>
              <a:rPr kumimoji="1" lang="ja-JP" altLang="en-US" smtClean="0">
                <a:solidFill>
                  <a:srgbClr val="FF0000"/>
                </a:solidFill>
                <a:latin typeface="HandwritingWeCan Medium" panose="020F0500000000000000" pitchFamily="34" charset="0"/>
                <a:ea typeface="ＭＳ 明朝" panose="02020609040205080304" pitchFamily="17" charset="-128"/>
              </a:rPr>
              <a:t>私を</a:t>
            </a:r>
            <a:r>
              <a:rPr kumimoji="1" lang="ja-JP" altLang="en-US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咲と呼んでください。</a:t>
            </a:r>
            <a:endParaRPr kumimoji="1" lang="ja-JP" altLang="en-US" dirty="0">
              <a:latin typeface="HandwritingWeCan Medium" panose="020F0500000000000000" pitchFamily="34" charset="0"/>
              <a:ea typeface="ＭＳ 明朝" panose="02020609040205080304" pitchFamily="17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7200" dirty="0" smtClean="0">
                <a:latin typeface="Comic Sans MS" panose="030F0702030302020204" pitchFamily="66" charset="0"/>
              </a:rPr>
              <a:t>Call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sz="7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me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Saki,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please.</a:t>
            </a:r>
            <a:endParaRPr kumimoji="1" lang="ja-JP" altLang="en-US" sz="7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67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7646" y="1122363"/>
            <a:ext cx="10698480" cy="1895157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それは誰の本ですか。</a:t>
            </a:r>
            <a:r>
              <a:rPr lang="en-US" altLang="ja-JP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/>
            </a:r>
            <a:br>
              <a:rPr lang="en-US" altLang="ja-JP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</a:br>
            <a:r>
              <a:rPr lang="ja-JP" altLang="en-US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　　　　　　</a:t>
            </a:r>
            <a:r>
              <a:rPr lang="ja-JP" altLang="en-US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　－</a:t>
            </a:r>
            <a:r>
              <a:rPr lang="ja-JP" altLang="en-US" smtClean="0">
                <a:solidFill>
                  <a:srgbClr val="FF0000"/>
                </a:solidFill>
                <a:latin typeface="HandwritingWeCan Medium" panose="020F0500000000000000" pitchFamily="34" charset="0"/>
                <a:ea typeface="ＭＳ 明朝" panose="02020609040205080304" pitchFamily="17" charset="-128"/>
              </a:rPr>
              <a:t>私の</a:t>
            </a:r>
            <a:r>
              <a:rPr lang="ja-JP" altLang="en-US" dirty="0" smtClean="0">
                <a:solidFill>
                  <a:srgbClr val="FF0000"/>
                </a:solidFill>
                <a:latin typeface="HandwritingWeCan Medium" panose="020F0500000000000000" pitchFamily="34" charset="0"/>
                <a:ea typeface="ＭＳ 明朝" panose="02020609040205080304" pitchFamily="17" charset="-128"/>
              </a:rPr>
              <a:t>もの</a:t>
            </a:r>
            <a:r>
              <a:rPr lang="ja-JP" altLang="en-US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です。</a:t>
            </a:r>
            <a:endParaRPr kumimoji="1" lang="ja-JP" altLang="en-US" dirty="0">
              <a:latin typeface="HandwritingWeCan Medium" panose="020F0500000000000000" pitchFamily="34" charset="0"/>
              <a:ea typeface="ＭＳ 明朝" panose="02020609040205080304" pitchFamily="17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36171" y="3448593"/>
            <a:ext cx="10319657" cy="2508069"/>
          </a:xfrm>
        </p:spPr>
        <p:txBody>
          <a:bodyPr>
            <a:normAutofit/>
          </a:bodyPr>
          <a:lstStyle/>
          <a:p>
            <a:r>
              <a:rPr kumimoji="1" lang="en-US" altLang="ja-JP" sz="7200" dirty="0" smtClean="0">
                <a:latin typeface="Comic Sans MS" panose="030F0702030302020204" pitchFamily="66" charset="0"/>
              </a:rPr>
              <a:t>Whose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book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is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that?</a:t>
            </a:r>
          </a:p>
          <a:p>
            <a:r>
              <a:rPr lang="en-US" altLang="ja-JP" sz="7200" dirty="0" smtClean="0">
                <a:latin typeface="Comic Sans MS" panose="030F0702030302020204" pitchFamily="66" charset="0"/>
              </a:rPr>
              <a:t>It’s</a:t>
            </a:r>
            <a:r>
              <a:rPr lang="ja-JP" altLang="en-US" sz="7200" dirty="0" smtClean="0">
                <a:latin typeface="Comic Sans MS" panose="030F0702030302020204" pitchFamily="66" charset="0"/>
              </a:rPr>
              <a:t> </a:t>
            </a:r>
            <a:r>
              <a:rPr lang="en-US" altLang="ja-JP" sz="7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mine</a:t>
            </a:r>
            <a:r>
              <a:rPr lang="en-US" altLang="ja-JP" sz="7200" dirty="0">
                <a:latin typeface="Comic Sans MS" panose="030F0702030302020204" pitchFamily="66" charset="0"/>
              </a:rPr>
              <a:t>.</a:t>
            </a:r>
            <a:endParaRPr kumimoji="1" lang="ja-JP" altLang="en-US" sz="7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46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6206" y="717414"/>
            <a:ext cx="10698480" cy="1895157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同じ「私」</a:t>
            </a:r>
            <a:r>
              <a:rPr kumimoji="1" lang="ja-JP" altLang="en-US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を表すのに、４つの単語があるなあ・・・。</a:t>
            </a:r>
            <a:endParaRPr kumimoji="1" lang="ja-JP" altLang="en-US" dirty="0">
              <a:latin typeface="HandwritingWeCan Medium" panose="020F0500000000000000" pitchFamily="34" charset="0"/>
              <a:ea typeface="ＭＳ 明朝" panose="02020609040205080304" pitchFamily="17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1" y="3385258"/>
            <a:ext cx="11665130" cy="309589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7200" dirty="0" smtClean="0">
                <a:latin typeface="Comic Sans MS" panose="030F0702030302020204" pitchFamily="66" charset="0"/>
              </a:rPr>
              <a:t>　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I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 　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my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　 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me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　 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mine</a:t>
            </a:r>
          </a:p>
          <a:p>
            <a:pPr algn="l"/>
            <a:r>
              <a:rPr lang="ja-JP" altLang="en-US" sz="3900" dirty="0" smtClean="0">
                <a:latin typeface="Comic Sans MS" panose="030F0702030302020204" pitchFamily="66" charset="0"/>
              </a:rPr>
              <a:t>　私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は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　　　私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の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　　　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私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に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　　　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私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の</a:t>
            </a:r>
            <a:r>
              <a:rPr lang="ja-JP" altLang="en-US" sz="3900" dirty="0">
                <a:solidFill>
                  <a:srgbClr val="FF0000"/>
                </a:solidFill>
                <a:latin typeface="Comic Sans MS" panose="030F0702030302020204" pitchFamily="66" charset="0"/>
              </a:rPr>
              <a:t>もの</a:t>
            </a:r>
          </a:p>
          <a:p>
            <a:pPr algn="l"/>
            <a:r>
              <a:rPr lang="ja-JP" altLang="en-US" sz="3900" dirty="0">
                <a:latin typeface="Comic Sans MS" panose="030F0702030302020204" pitchFamily="66" charset="0"/>
              </a:rPr>
              <a:t>　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　　　　　　　　　　</a:t>
            </a:r>
            <a:r>
              <a:rPr kumimoji="1" lang="ja-JP" altLang="en-US" sz="3900" dirty="0" smtClean="0">
                <a:latin typeface="Comic Sans MS" panose="030F0702030302020204" pitchFamily="66" charset="0"/>
              </a:rPr>
              <a:t>私</a:t>
            </a:r>
            <a:r>
              <a:rPr kumimoji="1"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を</a:t>
            </a:r>
            <a:r>
              <a:rPr kumimoji="1" lang="ja-JP" altLang="en-US" sz="3900" dirty="0" smtClean="0">
                <a:latin typeface="Comic Sans MS" panose="030F0702030302020204" pitchFamily="66" charset="0"/>
              </a:rPr>
              <a:t>　</a:t>
            </a:r>
            <a:endParaRPr kumimoji="1" lang="ja-JP" altLang="en-US" sz="3900" dirty="0">
              <a:latin typeface="Comic Sans MS" panose="030F0702030302020204" pitchFamily="66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12852" y="3167742"/>
            <a:ext cx="1068348" cy="1210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711171" y="3167742"/>
            <a:ext cx="1852155" cy="1210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358478" y="3167742"/>
            <a:ext cx="2048162" cy="1210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325429" y="3167742"/>
            <a:ext cx="2346925" cy="1210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00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5944" y="470263"/>
            <a:ext cx="11665130" cy="309589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7200" dirty="0" smtClean="0">
                <a:latin typeface="Comic Sans MS" panose="030F0702030302020204" pitchFamily="66" charset="0"/>
              </a:rPr>
              <a:t>　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I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 　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my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 　 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me</a:t>
            </a:r>
            <a:r>
              <a:rPr kumimoji="1" lang="ja-JP" altLang="en-US" sz="7200" dirty="0" smtClean="0">
                <a:latin typeface="Comic Sans MS" panose="030F0702030302020204" pitchFamily="66" charset="0"/>
              </a:rPr>
              <a:t>　  </a:t>
            </a:r>
            <a:r>
              <a:rPr kumimoji="1" lang="en-US" altLang="ja-JP" sz="7200" dirty="0" smtClean="0">
                <a:latin typeface="Comic Sans MS" panose="030F0702030302020204" pitchFamily="66" charset="0"/>
              </a:rPr>
              <a:t>mine</a:t>
            </a:r>
          </a:p>
          <a:p>
            <a:pPr algn="l"/>
            <a:r>
              <a:rPr lang="ja-JP" altLang="en-US" sz="3900" dirty="0" smtClean="0">
                <a:latin typeface="Comic Sans MS" panose="030F0702030302020204" pitchFamily="66" charset="0"/>
              </a:rPr>
              <a:t>　私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は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　　　私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の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　　　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私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に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　　　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私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の</a:t>
            </a:r>
            <a:r>
              <a:rPr lang="ja-JP" altLang="en-US" sz="3900" dirty="0">
                <a:solidFill>
                  <a:srgbClr val="FF0000"/>
                </a:solidFill>
                <a:latin typeface="Comic Sans MS" panose="030F0702030302020204" pitchFamily="66" charset="0"/>
              </a:rPr>
              <a:t>もの</a:t>
            </a:r>
          </a:p>
          <a:p>
            <a:pPr algn="l"/>
            <a:r>
              <a:rPr lang="ja-JP" altLang="en-US" sz="3900" dirty="0">
                <a:latin typeface="Comic Sans MS" panose="030F0702030302020204" pitchFamily="66" charset="0"/>
              </a:rPr>
              <a:t>　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　　　　　　　　　　</a:t>
            </a:r>
            <a:r>
              <a:rPr kumimoji="1" lang="ja-JP" altLang="en-US" sz="3900" dirty="0" smtClean="0">
                <a:latin typeface="Comic Sans MS" panose="030F0702030302020204" pitchFamily="66" charset="0"/>
              </a:rPr>
              <a:t>私</a:t>
            </a:r>
            <a:r>
              <a:rPr kumimoji="1"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を</a:t>
            </a:r>
            <a:r>
              <a:rPr kumimoji="1" lang="ja-JP" altLang="en-US" sz="3900" dirty="0" smtClean="0">
                <a:latin typeface="Comic Sans MS" panose="030F0702030302020204" pitchFamily="66" charset="0"/>
              </a:rPr>
              <a:t>　</a:t>
            </a:r>
            <a:endParaRPr kumimoji="1" lang="ja-JP" altLang="en-US" sz="3900" dirty="0">
              <a:latin typeface="Comic Sans MS" panose="030F0702030302020204" pitchFamily="66" charset="0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95944" y="3435531"/>
            <a:ext cx="11665130" cy="2704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200" dirty="0">
                <a:latin typeface="Comic Sans MS" panose="030F0702030302020204" pitchFamily="66" charset="0"/>
              </a:rPr>
              <a:t> </a:t>
            </a:r>
            <a:r>
              <a:rPr lang="en-US" altLang="ja-JP" sz="7200" dirty="0" smtClean="0">
                <a:latin typeface="Comic Sans MS" panose="030F0702030302020204" pitchFamily="66" charset="0"/>
              </a:rPr>
              <a:t>he</a:t>
            </a:r>
            <a:r>
              <a:rPr lang="ja-JP" altLang="en-US" sz="7200" dirty="0" smtClean="0">
                <a:latin typeface="Comic Sans MS" panose="030F0702030302020204" pitchFamily="66" charset="0"/>
              </a:rPr>
              <a:t>  　</a:t>
            </a:r>
            <a:r>
              <a:rPr lang="en-US" altLang="ja-JP" sz="7200" dirty="0" smtClean="0">
                <a:latin typeface="Comic Sans MS" panose="030F0702030302020204" pitchFamily="66" charset="0"/>
              </a:rPr>
              <a:t>his</a:t>
            </a:r>
            <a:r>
              <a:rPr lang="ja-JP" altLang="en-US" sz="7200" dirty="0" smtClean="0">
                <a:latin typeface="Comic Sans MS" panose="030F0702030302020204" pitchFamily="66" charset="0"/>
              </a:rPr>
              <a:t> 　  </a:t>
            </a:r>
            <a:r>
              <a:rPr lang="en-US" altLang="ja-JP" sz="7200" dirty="0" smtClean="0">
                <a:latin typeface="Comic Sans MS" panose="030F0702030302020204" pitchFamily="66" charset="0"/>
              </a:rPr>
              <a:t>him</a:t>
            </a:r>
            <a:r>
              <a:rPr lang="ja-JP" altLang="en-US" sz="7200" dirty="0" smtClean="0">
                <a:latin typeface="Comic Sans MS" panose="030F0702030302020204" pitchFamily="66" charset="0"/>
              </a:rPr>
              <a:t>　  </a:t>
            </a:r>
            <a:r>
              <a:rPr lang="en-US" altLang="ja-JP" sz="7200" dirty="0" smtClean="0">
                <a:latin typeface="Comic Sans MS" panose="030F0702030302020204" pitchFamily="66" charset="0"/>
              </a:rPr>
              <a:t>his</a:t>
            </a:r>
          </a:p>
          <a:p>
            <a:pPr algn="l"/>
            <a:r>
              <a:rPr lang="ja-JP" altLang="en-US" sz="3900" dirty="0" smtClean="0">
                <a:latin typeface="Comic Sans MS" panose="030F0702030302020204" pitchFamily="66" charset="0"/>
              </a:rPr>
              <a:t>　彼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は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　　　彼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の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　　　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彼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に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　　　　彼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のもの</a:t>
            </a:r>
          </a:p>
          <a:p>
            <a:pPr algn="l"/>
            <a:r>
              <a:rPr lang="ja-JP" altLang="en-US" sz="3900" dirty="0" smtClean="0">
                <a:latin typeface="Comic Sans MS" panose="030F0702030302020204" pitchFamily="66" charset="0"/>
              </a:rPr>
              <a:t>　　　　　　　　　　　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彼</a:t>
            </a:r>
            <a:r>
              <a:rPr lang="ja-JP" altLang="en-US" sz="39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を</a:t>
            </a:r>
            <a:r>
              <a:rPr lang="ja-JP" altLang="en-US" sz="3900" dirty="0" smtClean="0">
                <a:latin typeface="Comic Sans MS" panose="030F0702030302020204" pitchFamily="66" charset="0"/>
              </a:rPr>
              <a:t>　</a:t>
            </a:r>
            <a:endParaRPr lang="ja-JP" altLang="en-US" sz="3900" dirty="0">
              <a:latin typeface="Comic Sans MS" panose="030F0702030302020204" pitchFamily="66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50504" y="3242657"/>
            <a:ext cx="1442421" cy="1210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700086" y="3153888"/>
            <a:ext cx="2022295" cy="1210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239591" y="3153888"/>
            <a:ext cx="2297314" cy="1210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8054115" y="3190407"/>
            <a:ext cx="3168681" cy="1210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70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 rot="16200000">
            <a:off x="4179095" y="-2755105"/>
            <a:ext cx="4038733" cy="11987077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509451" y="2555966"/>
            <a:ext cx="796834" cy="404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020388" y="2549889"/>
            <a:ext cx="796834" cy="404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509451" y="3186248"/>
            <a:ext cx="5290458" cy="404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09451" y="3730534"/>
            <a:ext cx="4010298" cy="404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307182" y="2005602"/>
            <a:ext cx="2586446" cy="404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307182" y="3602038"/>
            <a:ext cx="1047207" cy="404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9302931" y="3616189"/>
            <a:ext cx="1047207" cy="404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80343" y="1991811"/>
            <a:ext cx="5290458" cy="404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/>
          <p:cNvSpPr>
            <a:spLocks noGrp="1"/>
          </p:cNvSpPr>
          <p:nvPr>
            <p:ph type="ctrTitle"/>
          </p:nvPr>
        </p:nvSpPr>
        <p:spPr>
          <a:xfrm>
            <a:off x="1306285" y="253110"/>
            <a:ext cx="10137570" cy="103166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Fill</a:t>
            </a:r>
            <a:r>
              <a:rPr kumimoji="1" lang="ja-JP" altLang="en-US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 </a:t>
            </a:r>
            <a:r>
              <a:rPr kumimoji="1" lang="en-US" altLang="ja-JP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in</a:t>
            </a:r>
            <a:r>
              <a:rPr kumimoji="1" lang="ja-JP" altLang="en-US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 </a:t>
            </a:r>
            <a:r>
              <a:rPr kumimoji="1" lang="en-US" altLang="ja-JP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the</a:t>
            </a:r>
            <a:r>
              <a:rPr kumimoji="1" lang="ja-JP" altLang="en-US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 </a:t>
            </a:r>
            <a:r>
              <a:rPr kumimoji="1" lang="en-US" altLang="ja-JP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blanks!</a:t>
            </a:r>
            <a:r>
              <a:rPr kumimoji="1" lang="ja-JP" altLang="en-US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　</a:t>
            </a:r>
            <a:r>
              <a:rPr kumimoji="1" lang="ja-JP" altLang="en-US" sz="3600" dirty="0" smtClean="0">
                <a:latin typeface="HandwritingWeCan Medium" panose="020F0500000000000000" pitchFamily="34" charset="0"/>
                <a:ea typeface="ＭＳ 明朝" panose="02020609040205080304" pitchFamily="17" charset="-128"/>
              </a:rPr>
              <a:t>空欄を埋めよう。</a:t>
            </a:r>
            <a:endParaRPr kumimoji="1" lang="ja-JP" altLang="en-US" dirty="0">
              <a:latin typeface="HandwritingWeCan Medium" panose="020F0500000000000000" pitchFamily="34" charset="0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164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76</Words>
  <Application>Microsoft Office PowerPoint</Application>
  <PresentationFormat>ワイド画面</PresentationFormat>
  <Paragraphs>20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HandwritingWeCan Medium</vt:lpstr>
      <vt:lpstr>ＭＳ 明朝</vt:lpstr>
      <vt:lpstr>游ゴシック</vt:lpstr>
      <vt:lpstr>游ゴシック Light</vt:lpstr>
      <vt:lpstr>Arial</vt:lpstr>
      <vt:lpstr>Comic Sans MS</vt:lpstr>
      <vt:lpstr>Office テーマ</vt:lpstr>
      <vt:lpstr>私は安藤咲です。</vt:lpstr>
      <vt:lpstr>これは私のペンです。</vt:lpstr>
      <vt:lpstr>私を咲と呼んでください。</vt:lpstr>
      <vt:lpstr>それは誰の本ですか。 　　　　　　　－私のものです。</vt:lpstr>
      <vt:lpstr>同じ「私」を表すのに、４つの単語があるなあ・・・。</vt:lpstr>
      <vt:lpstr>PowerPoint プレゼンテーション</vt:lpstr>
      <vt:lpstr>Fill in the blanks!　空欄を埋めよう。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私は安藤咲です。</dc:title>
  <dc:creator>八峰町教育委員会</dc:creator>
  <cp:lastModifiedBy>八峰町教育委員会</cp:lastModifiedBy>
  <cp:revision>6</cp:revision>
  <dcterms:created xsi:type="dcterms:W3CDTF">2019-12-02T08:33:39Z</dcterms:created>
  <dcterms:modified xsi:type="dcterms:W3CDTF">2020-11-03T22:16:51Z</dcterms:modified>
</cp:coreProperties>
</file>