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8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70" r:id="rId14"/>
    <p:sldId id="262" r:id="rId15"/>
    <p:sldId id="271" r:id="rId16"/>
    <p:sldId id="27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45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54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7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3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52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24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02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10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58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5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EE0B9-9E58-4EB3-B533-6CFCCC66F542}" type="datetimeFigureOut">
              <a:rPr kumimoji="1" lang="ja-JP" altLang="en-US" smtClean="0"/>
              <a:t>2022/4/24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24EB-42C3-4FCF-962A-0D03487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1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awaii: Informazioni preliminari per il tuo viaggio. Lo spirito di Aloh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8" y="561695"/>
            <a:ext cx="3671751" cy="2294845"/>
          </a:xfrm>
          <a:prstGeom prst="rect">
            <a:avLst/>
          </a:prstGeom>
        </p:spPr>
      </p:pic>
      <p:pic>
        <p:nvPicPr>
          <p:cNvPr id="3" name="図 2" descr="ファイル:Hula Kahiko Hawaii Volcanoes National Park 01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6" y="406978"/>
            <a:ext cx="3610876" cy="2604278"/>
          </a:xfrm>
          <a:prstGeom prst="rect">
            <a:avLst/>
          </a:prstGeom>
        </p:spPr>
      </p:pic>
      <p:pic>
        <p:nvPicPr>
          <p:cNvPr id="5" name="図 4" descr="ハワイ州 - ウィキボヤージュ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2" y="3280293"/>
            <a:ext cx="4994113" cy="3189990"/>
          </a:xfrm>
          <a:prstGeom prst="rect">
            <a:avLst/>
          </a:prstGeom>
        </p:spPr>
      </p:pic>
      <p:pic>
        <p:nvPicPr>
          <p:cNvPr id="6" name="図 5" descr="[無料イラスト] シンプルな家 - パブリックドメインQ: 著作権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32" y="1053866"/>
            <a:ext cx="1960983" cy="180267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5627" y="3998125"/>
            <a:ext cx="43396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smtClean="0"/>
              <a:t>ハワイ出身の</a:t>
            </a:r>
            <a:endParaRPr kumimoji="1" lang="en-US" altLang="ja-JP" sz="5400" smtClean="0"/>
          </a:p>
          <a:p>
            <a:r>
              <a:rPr kumimoji="1" lang="ja-JP" altLang="en-US" sz="5400" smtClean="0"/>
              <a:t>誰かの写真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23712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2443" t="7946" r="29686" b="46340"/>
          <a:stretch/>
        </p:blipFill>
        <p:spPr>
          <a:xfrm>
            <a:off x="4062548" y="365125"/>
            <a:ext cx="4062548" cy="584277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236617" y="2847068"/>
            <a:ext cx="9718766" cy="1711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Ms. Cook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toast for breakfast.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216036" y="2959621"/>
            <a:ext cx="1741715" cy="65377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endParaRPr lang="ja-JP" alt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3568" t="6339" r="14225" b="19375"/>
          <a:stretch/>
        </p:blipFill>
        <p:spPr>
          <a:xfrm>
            <a:off x="2286001" y="460656"/>
            <a:ext cx="7145381" cy="57163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236617" y="1161959"/>
            <a:ext cx="9718766" cy="1711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err="1" smtClean="0">
                <a:latin typeface="Comic Sans MS" panose="030F0702030302020204" pitchFamily="66" charset="0"/>
              </a:rPr>
              <a:t>Kaito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want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to be a soccer player.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014255" y="1363799"/>
            <a:ext cx="2054135" cy="65377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want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ja-JP" alt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553" t="7232" r="48561" b="46161"/>
          <a:stretch/>
        </p:blipFill>
        <p:spPr>
          <a:xfrm>
            <a:off x="3435531" y="300446"/>
            <a:ext cx="5146766" cy="61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605" t="7232" r="64625" b="47946"/>
          <a:stretch/>
        </p:blipFill>
        <p:spPr>
          <a:xfrm>
            <a:off x="3566160" y="273685"/>
            <a:ext cx="4321547" cy="61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204" t="9197" r="49264" b="45982"/>
          <a:stretch/>
        </p:blipFill>
        <p:spPr>
          <a:xfrm>
            <a:off x="2222863" y="365125"/>
            <a:ext cx="7746274" cy="582130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037408" y="4001294"/>
            <a:ext cx="10117183" cy="1711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Asami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Meg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play badminton.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「嫌いなものを退治したい」への解答 - Wannabe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81" y="1184661"/>
            <a:ext cx="6513437" cy="4351338"/>
          </a:xfrm>
        </p:spPr>
      </p:pic>
      <p:sp>
        <p:nvSpPr>
          <p:cNvPr id="7" name="正方形/長方形 6"/>
          <p:cNvSpPr/>
          <p:nvPr/>
        </p:nvSpPr>
        <p:spPr>
          <a:xfrm>
            <a:off x="1992085" y="715804"/>
            <a:ext cx="8098972" cy="482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0" dirty="0" smtClean="0">
                <a:latin typeface="Arial Black" panose="020B0A04020102020204" pitchFamily="34" charset="0"/>
              </a:rPr>
              <a:t>?</a:t>
            </a:r>
            <a:endParaRPr kumimoji="1" lang="ja-JP" altLang="en-US" sz="15000" dirty="0">
              <a:latin typeface="Arial Black" panose="020B0A040201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992085" y="4519114"/>
            <a:ext cx="8817429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He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like a mouse.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Son tweetsアンパンマン好き！ - 6 - whotwi grafiksel Twitter analiz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185545"/>
            <a:ext cx="5801784" cy="4351338"/>
          </a:xfrm>
        </p:spPr>
      </p:pic>
      <p:sp>
        <p:nvSpPr>
          <p:cNvPr id="5" name="正方形/長方形 4"/>
          <p:cNvSpPr/>
          <p:nvPr/>
        </p:nvSpPr>
        <p:spPr>
          <a:xfrm>
            <a:off x="1992085" y="716688"/>
            <a:ext cx="8098972" cy="482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0" dirty="0" smtClean="0">
                <a:latin typeface="Arial Black" panose="020B0A04020102020204" pitchFamily="34" charset="0"/>
              </a:rPr>
              <a:t>?</a:t>
            </a:r>
            <a:endParaRPr kumimoji="1" lang="ja-JP" altLang="en-US" sz="15000" dirty="0">
              <a:latin typeface="Arial Black" panose="020B0A04020102020204" pitchFamily="34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992085" y="4519114"/>
            <a:ext cx="8817429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He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like water.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5 Delicious Korean Foods You Must Try in South Korea | Memos from As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13" y="574272"/>
            <a:ext cx="3755676" cy="2498796"/>
          </a:xfrm>
          <a:prstGeom prst="rect">
            <a:avLst/>
          </a:prstGeom>
        </p:spPr>
      </p:pic>
      <p:pic>
        <p:nvPicPr>
          <p:cNvPr id="6" name="図 5" descr="Food Featured in Korean Dramas That You Want to Try - Indoindians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1" y="3666226"/>
            <a:ext cx="3755676" cy="2503158"/>
          </a:xfrm>
          <a:prstGeom prst="rect">
            <a:avLst/>
          </a:prstGeom>
        </p:spPr>
      </p:pic>
      <p:pic>
        <p:nvPicPr>
          <p:cNvPr id="7" name="図 6" descr="Get To Know Kimbap, The Korean Answer To Japanese Sushi Rolls - Food Republ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58" y="949275"/>
            <a:ext cx="3414251" cy="2560688"/>
          </a:xfrm>
          <a:prstGeom prst="rect">
            <a:avLst/>
          </a:prstGeom>
        </p:spPr>
      </p:pic>
      <p:sp>
        <p:nvSpPr>
          <p:cNvPr id="9" name="ハート 8"/>
          <p:cNvSpPr/>
          <p:nvPr/>
        </p:nvSpPr>
        <p:spPr>
          <a:xfrm>
            <a:off x="1933303" y="470263"/>
            <a:ext cx="1410788" cy="1319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ハート 9"/>
          <p:cNvSpPr/>
          <p:nvPr/>
        </p:nvSpPr>
        <p:spPr>
          <a:xfrm>
            <a:off x="3032225" y="2698283"/>
            <a:ext cx="1410788" cy="1319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>
            <a:off x="7796816" y="311149"/>
            <a:ext cx="1410788" cy="1319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>
            <a:off x="10543577" y="4430019"/>
            <a:ext cx="1410788" cy="1319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>
            <a:off x="5672041" y="5343343"/>
            <a:ext cx="1410788" cy="1319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627" y="3998125"/>
            <a:ext cx="572464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smtClean="0"/>
              <a:t>韓国料理が好きな</a:t>
            </a:r>
            <a:endParaRPr kumimoji="1" lang="en-US" altLang="ja-JP" sz="5400" smtClean="0"/>
          </a:p>
          <a:p>
            <a:r>
              <a:rPr kumimoji="1" lang="ja-JP" altLang="en-US" sz="5400" smtClean="0"/>
              <a:t>誰かの写真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26685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585063" y="1122363"/>
            <a:ext cx="6910251" cy="4037466"/>
          </a:xfrm>
          <a:prstGeom prst="wedgeRoundRectCallout">
            <a:avLst>
              <a:gd name="adj1" fmla="val -63555"/>
              <a:gd name="adj2" fmla="val 414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omic Sans MS" panose="030F0702030302020204" pitchFamily="66" charset="0"/>
              </a:rPr>
              <a:t>English</a:t>
            </a:r>
          </a:p>
          <a:p>
            <a:pPr algn="ctr"/>
            <a:r>
              <a:rPr lang="en-US" altLang="ja-JP" sz="6600" dirty="0" smtClean="0">
                <a:latin typeface="Comic Sans MS" panose="030F0702030302020204" pitchFamily="66" charset="0"/>
              </a:rPr>
              <a:t>and</a:t>
            </a:r>
            <a:br>
              <a:rPr lang="en-US" altLang="ja-JP" sz="6600" dirty="0" smtClean="0">
                <a:latin typeface="Comic Sans MS" panose="030F0702030302020204" pitchFamily="66" charset="0"/>
              </a:rPr>
            </a:br>
            <a:r>
              <a:rPr lang="en-US" altLang="ja-JP" sz="6600" dirty="0" smtClean="0">
                <a:latin typeface="Comic Sans MS" panose="030F0702030302020204" pitchFamily="66" charset="0"/>
              </a:rPr>
              <a:t>Japanese</a:t>
            </a:r>
            <a:endParaRPr kumimoji="1" lang="ja-JP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1515" y="4871428"/>
            <a:ext cx="6417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5400" smtClean="0"/>
              <a:t>英語と日本語を話す</a:t>
            </a:r>
            <a:endParaRPr kumimoji="1" lang="en-US" altLang="ja-JP" sz="5400" smtClean="0"/>
          </a:p>
          <a:p>
            <a:r>
              <a:rPr kumimoji="1" lang="ja-JP" altLang="en-US" sz="5400" smtClean="0"/>
              <a:t>誰かの写真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21926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8467" t="16875" r="22658" b="48304"/>
          <a:stretch/>
        </p:blipFill>
        <p:spPr>
          <a:xfrm>
            <a:off x="3265715" y="689522"/>
            <a:ext cx="5290456" cy="548744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155371" y="4192542"/>
            <a:ext cx="8817429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Josh like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dancing.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1941" t="10983" r="21153" b="49018"/>
          <a:stretch/>
        </p:blipFill>
        <p:spPr>
          <a:xfrm>
            <a:off x="2664824" y="488575"/>
            <a:ext cx="6805748" cy="568838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959429" y="4503647"/>
            <a:ext cx="8203474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Meg watch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cricket.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553" t="7232" r="48561" b="46161"/>
          <a:stretch/>
        </p:blipFill>
        <p:spPr>
          <a:xfrm>
            <a:off x="3435531" y="300446"/>
            <a:ext cx="5146766" cy="61619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907177" y="3381422"/>
            <a:ext cx="8203474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Meg play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badminton.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605" t="7232" r="64625" b="47946"/>
          <a:stretch/>
        </p:blipFill>
        <p:spPr>
          <a:xfrm>
            <a:off x="3566160" y="273685"/>
            <a:ext cx="4321547" cy="612829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959429" y="4503647"/>
            <a:ext cx="8203474" cy="165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err="1" smtClean="0">
                <a:latin typeface="Comic Sans MS" panose="030F0702030302020204" pitchFamily="66" charset="0"/>
              </a:rPr>
              <a:t>Asami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play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badminton.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251" t="7053" r="50468" b="55804"/>
          <a:stretch/>
        </p:blipFill>
        <p:spPr>
          <a:xfrm>
            <a:off x="3274423" y="366189"/>
            <a:ext cx="5643154" cy="58107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68433" y="2441767"/>
            <a:ext cx="8817429" cy="165961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altLang="ja-JP" sz="5400" dirty="0" smtClean="0">
                <a:latin typeface="Comic Sans MS" panose="030F0702030302020204" pitchFamily="66" charset="0"/>
              </a:rPr>
              <a:t>Ms. Cook 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come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 to school </a:t>
            </a:r>
            <a:br>
              <a:rPr kumimoji="1" lang="en-US" altLang="ja-JP" sz="5400" dirty="0" smtClean="0">
                <a:latin typeface="Comic Sans MS" panose="030F0702030302020204" pitchFamily="66" charset="0"/>
              </a:rPr>
            </a:br>
            <a:r>
              <a:rPr kumimoji="1" lang="en-US" altLang="ja-JP" sz="5400" dirty="0" smtClean="0">
                <a:latin typeface="Comic Sans MS" panose="030F0702030302020204" pitchFamily="66" charset="0"/>
              </a:rPr>
              <a:t>by bike.</a:t>
            </a:r>
            <a:endParaRPr kumimoji="1"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168536" y="2617798"/>
            <a:ext cx="2407920" cy="65377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come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ja-JP" alt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8046" t="15803" r="53280" b="38125"/>
          <a:stretch/>
        </p:blipFill>
        <p:spPr>
          <a:xfrm>
            <a:off x="4071257" y="692332"/>
            <a:ext cx="3844834" cy="533315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236617" y="2847068"/>
            <a:ext cx="9718766" cy="1711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err="1" smtClean="0">
                <a:latin typeface="Comic Sans MS" panose="030F0702030302020204" pitchFamily="66" charset="0"/>
              </a:rPr>
              <a:t>Kaito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miso soup for breakfast.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001191" y="3032022"/>
            <a:ext cx="1741715" cy="65377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endParaRPr lang="ja-JP" alt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97</Words>
  <Application>Microsoft Office PowerPoint</Application>
  <PresentationFormat>ワイド画面</PresentationFormat>
  <Paragraphs>25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游ゴシック Light</vt:lpstr>
      <vt:lpstr>Arial</vt:lpstr>
      <vt:lpstr>Arial Black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Ms. Cook   come to school  by bike.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能代市教育委員会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OMI SHOKO</cp:lastModifiedBy>
  <cp:revision>11</cp:revision>
  <dcterms:created xsi:type="dcterms:W3CDTF">2021-09-07T05:57:40Z</dcterms:created>
  <dcterms:modified xsi:type="dcterms:W3CDTF">2022-04-24T08:50:23Z</dcterms:modified>
</cp:coreProperties>
</file>