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7" r:id="rId2"/>
    <p:sldId id="262" r:id="rId3"/>
    <p:sldId id="265" r:id="rId4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CD76F-6694-4A09-A7B4-C89FAFE44E8F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0238A-81A2-40D2-A284-B0A925C372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46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54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0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07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21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0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04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9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9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27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B0345-33B5-4F2D-91C6-257CA8D15890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26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825625"/>
            <a:ext cx="5254375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 w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atch 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sports </a:t>
            </a:r>
            <a:endParaRPr kumimoji="1"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343436" y="1825625"/>
            <a:ext cx="5254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 play </a:t>
            </a: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endParaRPr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お店や施設でご利用されたい方 | 視聴サポート| J SPORTS【公式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38" y="3073061"/>
            <a:ext cx="4762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サッカー再開のルールは、行動管理と健康管理の徹底により健康を証明すること！Jリーグ理事会発言録より | ジュニアサッカーNE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622" y="2957981"/>
            <a:ext cx="4360274" cy="290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2866279" y="533143"/>
            <a:ext cx="5745480" cy="980349"/>
          </a:xfrm>
          <a:solidFill>
            <a:srgbClr val="FFFF00"/>
          </a:solidFill>
        </p:spPr>
        <p:txBody>
          <a:bodyPr/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you?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7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4885674" y="597958"/>
            <a:ext cx="2809670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fun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!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768425" y="3668369"/>
            <a:ext cx="10570619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=It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fun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me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5693362" y="3588263"/>
            <a:ext cx="4003964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play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sports.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768425" y="597958"/>
            <a:ext cx="3956901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 play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3060339" y="1466333"/>
            <a:ext cx="3106271" cy="25683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13" idx="2"/>
          </p:cNvCxnSpPr>
          <p:nvPr/>
        </p:nvCxnSpPr>
        <p:spPr>
          <a:xfrm>
            <a:off x="2746876" y="1647492"/>
            <a:ext cx="4542562" cy="19117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タイトル 1"/>
          <p:cNvSpPr txBox="1">
            <a:spLocks/>
          </p:cNvSpPr>
          <p:nvPr/>
        </p:nvSpPr>
        <p:spPr>
          <a:xfrm>
            <a:off x="1098085" y="4749606"/>
            <a:ext cx="4778733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形容詞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me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5694583" y="4805990"/>
            <a:ext cx="4446010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 +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動詞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の原形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2282530" y="4966024"/>
            <a:ext cx="1333973" cy="729465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2375892" y="3851148"/>
            <a:ext cx="1240612" cy="729465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5499624" y="736868"/>
            <a:ext cx="980450" cy="729465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32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1" grpId="0" animBg="1"/>
      <p:bldP spid="13" grpId="0" animBg="1"/>
      <p:bldP spid="18" grpId="0"/>
      <p:bldP spid="19" grpId="0" animBg="1"/>
      <p:bldP spid="17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975110" y="4427108"/>
            <a:ext cx="2577987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exciting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066550" y="2934228"/>
            <a:ext cx="2577987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difficult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205342" y="630963"/>
            <a:ext cx="8894156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形容詞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me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play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682309" y="630963"/>
            <a:ext cx="4914472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 play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sports.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4973533" y="2934228"/>
            <a:ext cx="1657252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easy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882091" y="4427108"/>
            <a:ext cx="1218263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fun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375911" y="4427108"/>
            <a:ext cx="3113563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important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395546" y="821933"/>
            <a:ext cx="1333973" cy="729465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015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/>
      <p:bldP spid="13" grpId="0" animBg="1"/>
      <p:bldP spid="14" grpId="0" animBg="1"/>
      <p:bldP spid="15" grpId="0" animBg="1"/>
      <p:bldP spid="17" grpId="0" animBg="1"/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54</Words>
  <Application>Microsoft Office PowerPoint</Application>
  <PresentationFormat>ワイド画面</PresentationFormat>
  <Paragraphs>16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Calibri Light</vt:lpstr>
      <vt:lpstr>Office テーマ</vt:lpstr>
      <vt:lpstr>Which is fun for you?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OMI SHOKO</dc:creator>
  <cp:lastModifiedBy>OMI SHOKO</cp:lastModifiedBy>
  <cp:revision>19</cp:revision>
  <cp:lastPrinted>2020-11-10T22:46:09Z</cp:lastPrinted>
  <dcterms:created xsi:type="dcterms:W3CDTF">2020-11-10T11:20:52Z</dcterms:created>
  <dcterms:modified xsi:type="dcterms:W3CDTF">2021-06-08T12:11:35Z</dcterms:modified>
</cp:coreProperties>
</file>