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49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86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4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94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61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76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64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3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87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76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9B4D-CEE9-4513-894C-4C9F6D9CACEF}" type="datetimeFigureOut">
              <a:rPr kumimoji="1" lang="ja-JP" altLang="en-US" smtClean="0"/>
              <a:t>2021/5/17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3856-4967-4E04-811A-E92CE4187A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8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7714" y="462323"/>
            <a:ext cx="10045336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latin typeface="Arial Black" panose="020B0A04020102020204" pitchFamily="34" charset="0"/>
              </a:rPr>
              <a:t>What’s the keyword?</a:t>
            </a:r>
            <a:endParaRPr kumimoji="1" lang="ja-JP" altLang="en-US" sz="5400" dirty="0">
              <a:latin typeface="Arial Black" panose="020B0A040201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31" y="2203408"/>
            <a:ext cx="3679242" cy="245086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55" y="2111676"/>
            <a:ext cx="2667140" cy="26671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4" y="2203408"/>
            <a:ext cx="3866086" cy="257540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394343" y="5103873"/>
            <a:ext cx="4232365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latin typeface="Arial Black" panose="020B0A04020102020204" pitchFamily="34" charset="0"/>
              </a:rPr>
              <a:t>tired</a:t>
            </a:r>
            <a:endParaRPr kumimoji="1" lang="ja-JP" alt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7714" y="614099"/>
            <a:ext cx="10045336" cy="1754326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When</a:t>
            </a:r>
            <a:r>
              <a:rPr kumimoji="1" lang="en-US" altLang="ja-JP" sz="5400" u="sng" dirty="0" smtClean="0">
                <a:latin typeface="Arial Black" panose="020B0A04020102020204" pitchFamily="34" charset="0"/>
              </a:rPr>
              <a:t> you are tired</a:t>
            </a:r>
            <a:r>
              <a:rPr kumimoji="1" lang="en-US" altLang="ja-JP" sz="5400" dirty="0" smtClean="0"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en-US" altLang="ja-JP" sz="5400" dirty="0">
                <a:latin typeface="Arial Black" panose="020B0A04020102020204" pitchFamily="34" charset="0"/>
              </a:rPr>
              <a:t>w</a:t>
            </a:r>
            <a:r>
              <a:rPr lang="en-US" altLang="ja-JP" sz="5400" dirty="0" smtClean="0">
                <a:latin typeface="Arial Black" panose="020B0A04020102020204" pitchFamily="34" charset="0"/>
              </a:rPr>
              <a:t>hat do you do?</a:t>
            </a:r>
            <a:endParaRPr kumimoji="1" lang="ja-JP" altLang="en-US" sz="5400" dirty="0">
              <a:latin typeface="Arial Black" panose="020B0A040201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348" y="5623492"/>
            <a:ext cx="4232365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listen to music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36874" y="5623492"/>
            <a:ext cx="4421720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latin typeface="Arial Black" panose="020B0A04020102020204" pitchFamily="34" charset="0"/>
              </a:rPr>
              <a:t>drink Monster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pic>
        <p:nvPicPr>
          <p:cNvPr id="3" name="図 2" descr="[フリーイラスト] 布団に入って眠る女性 - パブリックドメインQ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26" y="2846425"/>
            <a:ext cx="3199102" cy="2619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27216" y="2585405"/>
            <a:ext cx="4232365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latin typeface="Arial Black" panose="020B0A04020102020204" pitchFamily="34" charset="0"/>
              </a:rPr>
              <a:t>g</a:t>
            </a:r>
            <a:r>
              <a:rPr kumimoji="1" lang="en-US" altLang="ja-JP" sz="3600" dirty="0" smtClean="0">
                <a:latin typeface="Arial Black" panose="020B0A04020102020204" pitchFamily="34" charset="0"/>
              </a:rPr>
              <a:t>o to bed early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36" y="2846424"/>
            <a:ext cx="2687925" cy="28443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74" y="3084393"/>
            <a:ext cx="3157900" cy="23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7714" y="462323"/>
            <a:ext cx="10045336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latin typeface="Arial Black" panose="020B0A04020102020204" pitchFamily="34" charset="0"/>
              </a:rPr>
              <a:t>What’s the keyword?</a:t>
            </a:r>
            <a:endParaRPr kumimoji="1" lang="ja-JP" altLang="en-US" sz="5400" dirty="0">
              <a:latin typeface="Arial Black" panose="020B0A040201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16941" y="5031954"/>
            <a:ext cx="4232365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latin typeface="Arial Black" panose="020B0A04020102020204" pitchFamily="34" charset="0"/>
              </a:rPr>
              <a:t>study</a:t>
            </a:r>
            <a:endParaRPr kumimoji="1" lang="ja-JP" altLang="en-US" sz="6000" dirty="0">
              <a:latin typeface="Arial Black" panose="020B0A040201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99" y="2108582"/>
            <a:ext cx="3657600" cy="24353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2" y="2277858"/>
            <a:ext cx="3276177" cy="21841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08" y="2253956"/>
            <a:ext cx="2984817" cy="228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07714" y="614099"/>
            <a:ext cx="10045336" cy="1754326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When</a:t>
            </a:r>
            <a:r>
              <a:rPr kumimoji="1" lang="en-US" altLang="ja-JP" sz="5400" u="sng" dirty="0" smtClean="0">
                <a:latin typeface="Arial Black" panose="020B0A04020102020204" pitchFamily="34" charset="0"/>
              </a:rPr>
              <a:t> you study at home</a:t>
            </a:r>
            <a:r>
              <a:rPr kumimoji="1" lang="en-US" altLang="ja-JP" sz="5400" dirty="0" smtClean="0"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en-US" altLang="ja-JP" sz="5400" dirty="0">
                <a:latin typeface="Arial Black" panose="020B0A04020102020204" pitchFamily="34" charset="0"/>
              </a:rPr>
              <a:t>w</a:t>
            </a:r>
            <a:r>
              <a:rPr lang="en-US" altLang="ja-JP" sz="5400" dirty="0" smtClean="0">
                <a:latin typeface="Arial Black" panose="020B0A04020102020204" pitchFamily="34" charset="0"/>
              </a:rPr>
              <a:t>hat do you use?</a:t>
            </a:r>
            <a:endParaRPr kumimoji="1" lang="ja-JP" altLang="en-US" sz="5400" dirty="0">
              <a:latin typeface="Arial Black" panose="020B0A040201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348" y="5623492"/>
            <a:ext cx="4232365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atin typeface="Arial Black" panose="020B0A04020102020204" pitchFamily="34" charset="0"/>
              </a:rPr>
              <a:t>textbook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36874" y="5623492"/>
            <a:ext cx="4421720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atin typeface="Arial Black" panose="020B0A04020102020204" pitchFamily="34" charset="0"/>
              </a:rPr>
              <a:t>worksheet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27216" y="2585405"/>
            <a:ext cx="4232365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latin typeface="Arial Black" panose="020B0A04020102020204" pitchFamily="34" charset="0"/>
              </a:rPr>
              <a:t>notebook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6" y="3369924"/>
            <a:ext cx="3557855" cy="2062238"/>
          </a:xfrm>
          <a:prstGeom prst="rect">
            <a:avLst/>
          </a:prstGeom>
        </p:spPr>
      </p:pic>
      <p:pic>
        <p:nvPicPr>
          <p:cNvPr id="1026" name="Picture 2" descr="NEW HORIZON English Course　学習ノー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71" y="3369924"/>
            <a:ext cx="1671322" cy="23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69359" y="667994"/>
            <a:ext cx="10045336" cy="2554545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When</a:t>
            </a:r>
            <a:r>
              <a:rPr kumimoji="1" lang="en-US" altLang="ja-JP" sz="4000" u="sng" dirty="0" smtClean="0">
                <a:latin typeface="Arial Black" panose="020B0A04020102020204" pitchFamily="34" charset="0"/>
              </a:rPr>
              <a:t> you are tired</a:t>
            </a:r>
            <a:r>
              <a:rPr kumimoji="1" lang="en-US" altLang="ja-JP" sz="4000" dirty="0" smtClean="0"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ja-JP" altLang="en-US" sz="4000" dirty="0" smtClean="0">
                <a:latin typeface="Arial Black" panose="020B0A04020102020204" pitchFamily="34" charset="0"/>
              </a:rPr>
              <a:t>あなたが疲れている</a:t>
            </a:r>
            <a:r>
              <a:rPr lang="ja-JP" altLang="en-US" sz="4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とき</a:t>
            </a:r>
            <a:r>
              <a:rPr lang="ja-JP" altLang="en-US" sz="4000" dirty="0" smtClean="0">
                <a:latin typeface="Arial Black" panose="020B0A04020102020204" pitchFamily="34" charset="0"/>
              </a:rPr>
              <a:t>、</a:t>
            </a:r>
            <a:endParaRPr lang="en-US" altLang="ja-JP" sz="4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altLang="ja-JP" sz="4000" dirty="0" smtClean="0">
                <a:latin typeface="Arial Black" panose="020B0A04020102020204" pitchFamily="34" charset="0"/>
              </a:rPr>
              <a:t>what do you do?</a:t>
            </a:r>
          </a:p>
          <a:p>
            <a:pPr algn="ctr"/>
            <a:r>
              <a:rPr kumimoji="1" lang="ja-JP" altLang="en-US" sz="4000" dirty="0" smtClean="0">
                <a:latin typeface="Arial Black" panose="020B0A04020102020204" pitchFamily="34" charset="0"/>
              </a:rPr>
              <a:t>何をしますか？</a:t>
            </a:r>
            <a:endParaRPr kumimoji="1" lang="ja-JP" altLang="en-US" sz="4000" dirty="0">
              <a:latin typeface="Arial Black" panose="020B0A040201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3332" y="3710675"/>
            <a:ext cx="10045336" cy="2554545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When</a:t>
            </a:r>
            <a:r>
              <a:rPr kumimoji="1" lang="en-US" altLang="ja-JP" sz="4000" u="sng" dirty="0" smtClean="0">
                <a:latin typeface="Arial Black" panose="020B0A04020102020204" pitchFamily="34" charset="0"/>
              </a:rPr>
              <a:t> you study at home</a:t>
            </a:r>
            <a:r>
              <a:rPr kumimoji="1" lang="en-US" altLang="ja-JP" sz="4000" dirty="0" smtClean="0"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ja-JP" altLang="en-US" sz="4000" dirty="0" smtClean="0">
                <a:latin typeface="Arial Black" panose="020B0A04020102020204" pitchFamily="34" charset="0"/>
              </a:rPr>
              <a:t>あなたが家で勉強する</a:t>
            </a:r>
            <a:r>
              <a:rPr lang="ja-JP" altLang="en-US" sz="4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とき</a:t>
            </a:r>
            <a:r>
              <a:rPr lang="ja-JP" altLang="en-US" sz="4000" dirty="0" smtClean="0">
                <a:latin typeface="Arial Black" panose="020B0A04020102020204" pitchFamily="34" charset="0"/>
              </a:rPr>
              <a:t>、</a:t>
            </a:r>
            <a:endParaRPr lang="en-US" altLang="ja-JP" sz="4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altLang="ja-JP" sz="4000" dirty="0" smtClean="0">
                <a:latin typeface="Arial Black" panose="020B0A04020102020204" pitchFamily="34" charset="0"/>
              </a:rPr>
              <a:t>what do you use?</a:t>
            </a:r>
          </a:p>
          <a:p>
            <a:pPr algn="ctr"/>
            <a:r>
              <a:rPr kumimoji="1" lang="ja-JP" altLang="en-US" sz="4000" dirty="0" smtClean="0">
                <a:latin typeface="Arial Black" panose="020B0A04020102020204" pitchFamily="34" charset="0"/>
              </a:rPr>
              <a:t>何を使いますか？</a:t>
            </a:r>
            <a:endParaRPr kumimoji="1" lang="ja-JP" altLang="en-US" sz="4000" dirty="0">
              <a:latin typeface="Arial Black" panose="020B0A040201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40366" y="1253818"/>
            <a:ext cx="3147499" cy="707886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Arial Black" panose="020B0A04020102020204" pitchFamily="34" charset="0"/>
              </a:rPr>
              <a:t>（　　　）、</a:t>
            </a:r>
            <a:endParaRPr kumimoji="1" lang="ja-JP" altLang="en-US" sz="4000" dirty="0">
              <a:latin typeface="Arial Black" panose="020B0A040201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3314" y="4345808"/>
            <a:ext cx="3147499" cy="707886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latin typeface="Arial Black" panose="020B0A04020102020204" pitchFamily="34" charset="0"/>
              </a:rPr>
              <a:t>（　　　）、</a:t>
            </a:r>
            <a:endParaRPr kumimoji="1" lang="ja-JP" alt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90</Words>
  <Application>Microsoft Office PowerPoint</Application>
  <PresentationFormat>ワイド画面</PresentationFormat>
  <Paragraphs>24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能代市教育委員会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OMI SHOKO</cp:lastModifiedBy>
  <cp:revision>7</cp:revision>
  <dcterms:created xsi:type="dcterms:W3CDTF">2021-04-27T10:13:09Z</dcterms:created>
  <dcterms:modified xsi:type="dcterms:W3CDTF">2021-05-17T11:52:33Z</dcterms:modified>
</cp:coreProperties>
</file>