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69D-AE3A-4F20-BCBE-5F45C922AC6F}" type="datetimeFigureOut">
              <a:rPr kumimoji="1" lang="ja-JP" altLang="en-US" smtClean="0"/>
              <a:t>2021/6/14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449F-C7E8-420C-8F18-69EEABC61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03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69D-AE3A-4F20-BCBE-5F45C922AC6F}" type="datetimeFigureOut">
              <a:rPr kumimoji="1" lang="ja-JP" altLang="en-US" smtClean="0"/>
              <a:t>2021/6/14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449F-C7E8-420C-8F18-69EEABC61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22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69D-AE3A-4F20-BCBE-5F45C922AC6F}" type="datetimeFigureOut">
              <a:rPr kumimoji="1" lang="ja-JP" altLang="en-US" smtClean="0"/>
              <a:t>2021/6/14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449F-C7E8-420C-8F18-69EEABC61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0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69D-AE3A-4F20-BCBE-5F45C922AC6F}" type="datetimeFigureOut">
              <a:rPr kumimoji="1" lang="ja-JP" altLang="en-US" smtClean="0"/>
              <a:t>2021/6/14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449F-C7E8-420C-8F18-69EEABC61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40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69D-AE3A-4F20-BCBE-5F45C922AC6F}" type="datetimeFigureOut">
              <a:rPr kumimoji="1" lang="ja-JP" altLang="en-US" smtClean="0"/>
              <a:t>2021/6/14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449F-C7E8-420C-8F18-69EEABC61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11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69D-AE3A-4F20-BCBE-5F45C922AC6F}" type="datetimeFigureOut">
              <a:rPr kumimoji="1" lang="ja-JP" altLang="en-US" smtClean="0"/>
              <a:t>2021/6/14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449F-C7E8-420C-8F18-69EEABC61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682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69D-AE3A-4F20-BCBE-5F45C922AC6F}" type="datetimeFigureOut">
              <a:rPr kumimoji="1" lang="ja-JP" altLang="en-US" smtClean="0"/>
              <a:t>2021/6/14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449F-C7E8-420C-8F18-69EEABC61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42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69D-AE3A-4F20-BCBE-5F45C922AC6F}" type="datetimeFigureOut">
              <a:rPr kumimoji="1" lang="ja-JP" altLang="en-US" smtClean="0"/>
              <a:t>2021/6/14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449F-C7E8-420C-8F18-69EEABC61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98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69D-AE3A-4F20-BCBE-5F45C922AC6F}" type="datetimeFigureOut">
              <a:rPr kumimoji="1" lang="ja-JP" altLang="en-US" smtClean="0"/>
              <a:t>2021/6/14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449F-C7E8-420C-8F18-69EEABC61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98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69D-AE3A-4F20-BCBE-5F45C922AC6F}" type="datetimeFigureOut">
              <a:rPr kumimoji="1" lang="ja-JP" altLang="en-US" smtClean="0"/>
              <a:t>2021/6/14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449F-C7E8-420C-8F18-69EEABC61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71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69D-AE3A-4F20-BCBE-5F45C922AC6F}" type="datetimeFigureOut">
              <a:rPr kumimoji="1" lang="ja-JP" altLang="en-US" smtClean="0"/>
              <a:t>2021/6/14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449F-C7E8-420C-8F18-69EEABC61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30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3869D-AE3A-4F20-BCBE-5F45C922AC6F}" type="datetimeFigureOut">
              <a:rPr kumimoji="1" lang="ja-JP" altLang="en-US" smtClean="0"/>
              <a:t>2021/6/14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4449F-C7E8-420C-8F18-69EEABC61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2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199" y="1083582"/>
            <a:ext cx="10515600" cy="1325563"/>
          </a:xfrm>
        </p:spPr>
        <p:txBody>
          <a:bodyPr/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Do you often go to a convenience store?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 descr="使うと得するコンビニアプリ セブン／ファミマ／ローソンの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734" y="2047173"/>
            <a:ext cx="7118531" cy="402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6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z="4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Why?</a:t>
            </a:r>
            <a:br>
              <a:rPr kumimoji="1" lang="en-US" altLang="ja-JP" sz="4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What do you do there</a:t>
            </a:r>
            <a:r>
              <a:rPr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？</a:t>
            </a:r>
            <a:endParaRPr kumimoji="1" lang="ja-JP" altLang="en-US" sz="4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220687"/>
            <a:ext cx="5902234" cy="3631474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To buy </a:t>
            </a:r>
            <a:r>
              <a:rPr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an ice cream</a:t>
            </a:r>
          </a:p>
          <a:p>
            <a:r>
              <a:rPr kumimoji="1" lang="en-US" altLang="ja-JP" sz="4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To buy 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comics</a:t>
            </a:r>
          </a:p>
          <a:p>
            <a:r>
              <a:rPr lang="en-US" altLang="ja-JP" sz="4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To buy </a:t>
            </a:r>
            <a:r>
              <a:rPr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juice</a:t>
            </a:r>
          </a:p>
          <a:p>
            <a:r>
              <a:rPr kumimoji="1" lang="en-US" altLang="ja-JP" sz="4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To buy 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lunch</a:t>
            </a:r>
          </a:p>
          <a:p>
            <a:r>
              <a:rPr lang="en-US" altLang="ja-JP" sz="4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To</a:t>
            </a:r>
            <a:r>
              <a:rPr lang="ja-JP" altLang="en-US" sz="4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4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buy </a:t>
            </a:r>
            <a:r>
              <a:rPr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snacks </a:t>
            </a:r>
            <a:endParaRPr kumimoji="1"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 descr="板チョコアイス | 森永製菓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433" y="1370512"/>
            <a:ext cx="2309368" cy="1700349"/>
          </a:xfrm>
          <a:prstGeom prst="rect">
            <a:avLst/>
          </a:prstGeom>
        </p:spPr>
      </p:pic>
      <p:pic>
        <p:nvPicPr>
          <p:cNvPr id="3" name="図 2" descr="「週刊少年ジャンプ」の表紙｜「こち亀」ジャンプで新作 4年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495" y="2782389"/>
            <a:ext cx="1533228" cy="2220687"/>
          </a:xfrm>
          <a:prstGeom prst="rect">
            <a:avLst/>
          </a:prstGeom>
        </p:spPr>
      </p:pic>
      <p:pic>
        <p:nvPicPr>
          <p:cNvPr id="6" name="図 5" descr="【ポテチショック】闇ポテチも流通！？ポテチがスーパーから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874" y="3174276"/>
            <a:ext cx="3251200" cy="1828800"/>
          </a:xfrm>
          <a:prstGeom prst="rect">
            <a:avLst/>
          </a:prstGeom>
        </p:spPr>
      </p:pic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528678" y="5691650"/>
            <a:ext cx="6799585" cy="905449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 go to a convenience store</a:t>
            </a: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7255375" y="5691650"/>
            <a:ext cx="4814031" cy="905449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to buy </a:t>
            </a:r>
            <a:r>
              <a:rPr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an ice cream.</a:t>
            </a:r>
          </a:p>
          <a:p>
            <a:pPr marL="0" indent="0">
              <a:buNone/>
            </a:pP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053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629" y="1027855"/>
            <a:ext cx="11332396" cy="2527444"/>
          </a:xfrm>
        </p:spPr>
        <p:txBody>
          <a:bodyPr>
            <a:normAutofit/>
          </a:bodyPr>
          <a:lstStyle/>
          <a:p>
            <a:r>
              <a:rPr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 go to a convenience store </a:t>
            </a:r>
            <a:r>
              <a:rPr lang="en-US" altLang="ja-JP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to buy </a:t>
            </a:r>
            <a:r>
              <a:rPr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an ice cream.</a:t>
            </a:r>
          </a:p>
          <a:p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 go to a convenience store </a:t>
            </a:r>
            <a:r>
              <a:rPr kumimoji="1" lang="en-US" altLang="ja-JP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to buy </a:t>
            </a:r>
            <a:r>
              <a:rPr kumimoji="1"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comic books.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526366" y="1659560"/>
            <a:ext cx="11332396" cy="2527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わたし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はコンビニに行く　　アイスを</a:t>
            </a:r>
            <a:r>
              <a:rPr lang="ja-JP" altLang="en-US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買うために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。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わたしはコンビニに行く　　漫画を</a:t>
            </a:r>
            <a:r>
              <a:rPr lang="ja-JP" altLang="en-US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買うために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。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604969" y="3717534"/>
            <a:ext cx="9145763" cy="219182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to + </a:t>
            </a:r>
            <a:r>
              <a:rPr lang="ja-JP" altLang="en-US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動詞の原形</a:t>
            </a:r>
            <a:endParaRPr lang="en-US" altLang="ja-JP" sz="3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「</a:t>
            </a:r>
            <a:r>
              <a:rPr lang="ja-JP" altLang="en-US" sz="3600" dirty="0" err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～する</a:t>
            </a:r>
            <a:r>
              <a:rPr lang="ja-JP" altLang="en-US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ために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　　　　　</a:t>
            </a:r>
            <a:r>
              <a:rPr lang="ja-JP" altLang="en-US" sz="3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目的を説明しよう！</a:t>
            </a:r>
            <a:endParaRPr lang="ja-JP" altLang="en-US" sz="36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388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29802" y="1074521"/>
            <a:ext cx="11332396" cy="823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(1) I use my tablet[smartphone/computer]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to…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604969" y="3717534"/>
            <a:ext cx="9145763" cy="219182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to + </a:t>
            </a:r>
            <a:r>
              <a:rPr lang="ja-JP" altLang="en-US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動詞の原形</a:t>
            </a:r>
            <a:endParaRPr lang="en-US" altLang="ja-JP" sz="3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「</a:t>
            </a:r>
            <a:r>
              <a:rPr lang="ja-JP" altLang="en-US" sz="3600" dirty="0" err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～する</a:t>
            </a:r>
            <a:r>
              <a:rPr lang="ja-JP" altLang="en-US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ために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　　　　　</a:t>
            </a:r>
            <a:r>
              <a:rPr lang="ja-JP" altLang="en-US" sz="3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目的を説明しよう！</a:t>
            </a:r>
            <a:endParaRPr lang="ja-JP" altLang="en-US" sz="36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29802" y="2240559"/>
            <a:ext cx="11332396" cy="15832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(2) I want to be a teacher 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to…</a:t>
            </a:r>
          </a:p>
          <a:p>
            <a:pPr marL="0" indent="0">
              <a:buNone/>
            </a:pP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私は先生になりたい</a:t>
            </a:r>
            <a:r>
              <a:rPr lang="ja-JP" altLang="en-US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ja-JP" altLang="en-US" sz="3600" dirty="0" err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～する</a:t>
            </a:r>
            <a:r>
              <a:rPr lang="ja-JP" altLang="en-US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ために！</a:t>
            </a:r>
            <a:endParaRPr lang="en-US" altLang="ja-JP" sz="3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756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uiExpand="1" build="p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193</Words>
  <Application>Microsoft Office PowerPoint</Application>
  <PresentationFormat>ワイド画面</PresentationFormat>
  <Paragraphs>24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ＭＳ Ｐゴシック</vt:lpstr>
      <vt:lpstr>Arial</vt:lpstr>
      <vt:lpstr>Calibri</vt:lpstr>
      <vt:lpstr>Calibri Light</vt:lpstr>
      <vt:lpstr>Office テーマ</vt:lpstr>
      <vt:lpstr>Do you often go to a convenience store?</vt:lpstr>
      <vt:lpstr>Why? What do you do there？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season do you like?</dc:title>
  <dc:creator>OMI SHOKO</dc:creator>
  <cp:lastModifiedBy>teacher</cp:lastModifiedBy>
  <cp:revision>7</cp:revision>
  <dcterms:created xsi:type="dcterms:W3CDTF">2021-06-02T13:15:57Z</dcterms:created>
  <dcterms:modified xsi:type="dcterms:W3CDTF">2021-06-14T03:15:15Z</dcterms:modified>
</cp:coreProperties>
</file>