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90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3869D-AE3A-4F20-BCBE-5F45C922AC6F}" type="datetimeFigureOut">
              <a:rPr kumimoji="1" lang="ja-JP" altLang="en-US" smtClean="0"/>
              <a:t>2021/6/14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4449F-C7E8-420C-8F18-69EEABC61E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590398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3869D-AE3A-4F20-BCBE-5F45C922AC6F}" type="datetimeFigureOut">
              <a:rPr kumimoji="1" lang="ja-JP" altLang="en-US" smtClean="0"/>
              <a:t>2021/6/14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4449F-C7E8-420C-8F18-69EEABC61E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32206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3869D-AE3A-4F20-BCBE-5F45C922AC6F}" type="datetimeFigureOut">
              <a:rPr kumimoji="1" lang="ja-JP" altLang="en-US" smtClean="0"/>
              <a:t>2021/6/14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4449F-C7E8-420C-8F18-69EEABC61E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2062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3869D-AE3A-4F20-BCBE-5F45C922AC6F}" type="datetimeFigureOut">
              <a:rPr kumimoji="1" lang="ja-JP" altLang="en-US" smtClean="0"/>
              <a:t>2021/6/14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4449F-C7E8-420C-8F18-69EEABC61E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04027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3869D-AE3A-4F20-BCBE-5F45C922AC6F}" type="datetimeFigureOut">
              <a:rPr kumimoji="1" lang="ja-JP" altLang="en-US" smtClean="0"/>
              <a:t>2021/6/14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4449F-C7E8-420C-8F18-69EEABC61E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511176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3869D-AE3A-4F20-BCBE-5F45C922AC6F}" type="datetimeFigureOut">
              <a:rPr kumimoji="1" lang="ja-JP" altLang="en-US" smtClean="0"/>
              <a:t>2021/6/14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4449F-C7E8-420C-8F18-69EEABC61E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546826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3869D-AE3A-4F20-BCBE-5F45C922AC6F}" type="datetimeFigureOut">
              <a:rPr kumimoji="1" lang="ja-JP" altLang="en-US" smtClean="0"/>
              <a:t>2021/6/14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4449F-C7E8-420C-8F18-69EEABC61E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064299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3869D-AE3A-4F20-BCBE-5F45C922AC6F}" type="datetimeFigureOut">
              <a:rPr kumimoji="1" lang="ja-JP" altLang="en-US" smtClean="0"/>
              <a:t>2021/6/14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4449F-C7E8-420C-8F18-69EEABC61E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479843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3869D-AE3A-4F20-BCBE-5F45C922AC6F}" type="datetimeFigureOut">
              <a:rPr kumimoji="1" lang="ja-JP" altLang="en-US" smtClean="0"/>
              <a:t>2021/6/14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4449F-C7E8-420C-8F18-69EEABC61E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819854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3869D-AE3A-4F20-BCBE-5F45C922AC6F}" type="datetimeFigureOut">
              <a:rPr kumimoji="1" lang="ja-JP" altLang="en-US" smtClean="0"/>
              <a:t>2021/6/14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4449F-C7E8-420C-8F18-69EEABC61E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17123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3869D-AE3A-4F20-BCBE-5F45C922AC6F}" type="datetimeFigureOut">
              <a:rPr kumimoji="1" lang="ja-JP" altLang="en-US" smtClean="0"/>
              <a:t>2021/6/14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4449F-C7E8-420C-8F18-69EEABC61E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03061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93869D-AE3A-4F20-BCBE-5F45C922AC6F}" type="datetimeFigureOut">
              <a:rPr kumimoji="1" lang="ja-JP" altLang="en-US" smtClean="0"/>
              <a:t>2021/6/14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F4449F-C7E8-420C-8F18-69EEABC61E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175203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>
          <a:xfrm>
            <a:off x="838199" y="1083582"/>
            <a:ext cx="10515600" cy="1325563"/>
          </a:xfrm>
        </p:spPr>
        <p:txBody>
          <a:bodyPr/>
          <a:lstStyle/>
          <a:p>
            <a: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Do you often go to a convenience store?</a:t>
            </a:r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2" name="図 1" descr="使うと得するコンビニアプリ セブン／ファミマ／ローソンの ...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36734" y="2047173"/>
            <a:ext cx="7118531" cy="40270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6604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en-US" altLang="ja-JP" sz="4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Why?</a:t>
            </a:r>
            <a:br>
              <a:rPr kumimoji="1" lang="en-US" altLang="ja-JP" sz="4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en-US" altLang="ja-JP" sz="4800" dirty="0">
                <a:latin typeface="Meiryo UI" panose="020B0604030504040204" pitchFamily="50" charset="-128"/>
                <a:ea typeface="Meiryo UI" panose="020B0604030504040204" pitchFamily="50" charset="-128"/>
              </a:rPr>
              <a:t>What do you do there</a:t>
            </a:r>
            <a:r>
              <a:rPr lang="ja-JP" altLang="en-US" sz="4800" dirty="0">
                <a:latin typeface="Meiryo UI" panose="020B0604030504040204" pitchFamily="50" charset="-128"/>
                <a:ea typeface="Meiryo UI" panose="020B0604030504040204" pitchFamily="50" charset="-128"/>
              </a:rPr>
              <a:t>？</a:t>
            </a:r>
            <a:endParaRPr kumimoji="1" lang="ja-JP" altLang="en-US" sz="4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" name="コンテンツ プレースホルダー 2"/>
          <p:cNvSpPr>
            <a:spLocks noGrp="1"/>
          </p:cNvSpPr>
          <p:nvPr>
            <p:ph idx="1"/>
          </p:nvPr>
        </p:nvSpPr>
        <p:spPr>
          <a:xfrm>
            <a:off x="838200" y="2220687"/>
            <a:ext cx="5902234" cy="3631474"/>
          </a:xfrm>
        </p:spPr>
        <p:txBody>
          <a:bodyPr>
            <a:normAutofit/>
          </a:bodyPr>
          <a:lstStyle/>
          <a:p>
            <a:r>
              <a:rPr kumimoji="1" lang="en-US" altLang="ja-JP" sz="40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To buy </a:t>
            </a:r>
            <a:r>
              <a:rPr lang="en-US" altLang="ja-JP" sz="4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an ice cream</a:t>
            </a:r>
          </a:p>
          <a:p>
            <a:r>
              <a:rPr kumimoji="1" lang="en-US" altLang="ja-JP" sz="40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To buy </a:t>
            </a:r>
            <a:r>
              <a:rPr kumimoji="1" lang="en-US" altLang="ja-JP" sz="4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comics</a:t>
            </a:r>
          </a:p>
          <a:p>
            <a:r>
              <a:rPr lang="en-US" altLang="ja-JP" sz="40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To buy </a:t>
            </a:r>
            <a:r>
              <a:rPr lang="en-US" altLang="ja-JP" sz="4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juice</a:t>
            </a:r>
          </a:p>
          <a:p>
            <a:r>
              <a:rPr kumimoji="1" lang="en-US" altLang="ja-JP" sz="40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To buy </a:t>
            </a:r>
            <a:r>
              <a:rPr kumimoji="1" lang="en-US" altLang="ja-JP" sz="4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lunch</a:t>
            </a:r>
          </a:p>
          <a:p>
            <a:r>
              <a:rPr lang="en-US" altLang="ja-JP" sz="40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To</a:t>
            </a:r>
            <a:r>
              <a:rPr lang="ja-JP" altLang="en-US" sz="40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en-US" altLang="ja-JP" sz="40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buy </a:t>
            </a:r>
            <a:r>
              <a:rPr lang="en-US" altLang="ja-JP" sz="4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snacks </a:t>
            </a:r>
            <a:endParaRPr kumimoji="1" lang="en-US" altLang="ja-JP" sz="40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2" name="図 1" descr="板チョコアイス | 森永製菓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45433" y="1370512"/>
            <a:ext cx="2309368" cy="1700349"/>
          </a:xfrm>
          <a:prstGeom prst="rect">
            <a:avLst/>
          </a:prstGeom>
        </p:spPr>
      </p:pic>
      <p:pic>
        <p:nvPicPr>
          <p:cNvPr id="3" name="図 2" descr="「週刊少年ジャンプ」の表紙｜「こち亀」ジャンプで新作 4年 ...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64495" y="2782389"/>
            <a:ext cx="1533228" cy="2220687"/>
          </a:xfrm>
          <a:prstGeom prst="rect">
            <a:avLst/>
          </a:prstGeom>
        </p:spPr>
      </p:pic>
      <p:pic>
        <p:nvPicPr>
          <p:cNvPr id="6" name="図 5" descr="【ポテチショック】闇ポテチも流通！？ポテチがスーパーから ...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09874" y="3174276"/>
            <a:ext cx="3251200" cy="1828800"/>
          </a:xfrm>
          <a:prstGeom prst="rect">
            <a:avLst/>
          </a:prstGeom>
        </p:spPr>
      </p:pic>
      <p:sp>
        <p:nvSpPr>
          <p:cNvPr id="7" name="コンテンツ プレースホルダー 2"/>
          <p:cNvSpPr txBox="1">
            <a:spLocks/>
          </p:cNvSpPr>
          <p:nvPr/>
        </p:nvSpPr>
        <p:spPr>
          <a:xfrm>
            <a:off x="528678" y="5691650"/>
            <a:ext cx="6799585" cy="905449"/>
          </a:xfrm>
          <a:prstGeom prst="rect">
            <a:avLst/>
          </a:prstGeom>
          <a:solidFill>
            <a:srgbClr val="FFFF00"/>
          </a:solidFill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sz="3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en-US" altLang="ja-JP" sz="3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I go to a convenience store</a:t>
            </a:r>
          </a:p>
        </p:txBody>
      </p:sp>
      <p:sp>
        <p:nvSpPr>
          <p:cNvPr id="8" name="コンテンツ プレースホルダー 2"/>
          <p:cNvSpPr txBox="1">
            <a:spLocks/>
          </p:cNvSpPr>
          <p:nvPr/>
        </p:nvSpPr>
        <p:spPr>
          <a:xfrm>
            <a:off x="7255375" y="5691650"/>
            <a:ext cx="4814031" cy="905449"/>
          </a:xfrm>
          <a:prstGeom prst="rect">
            <a:avLst/>
          </a:prstGeom>
          <a:solidFill>
            <a:srgbClr val="FFFF00"/>
          </a:solidFill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ja-JP" sz="36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to buy </a:t>
            </a:r>
            <a:r>
              <a:rPr lang="en-US" altLang="ja-JP" sz="3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an ice cream.</a:t>
            </a:r>
          </a:p>
          <a:p>
            <a:pPr marL="0" indent="0">
              <a:buNone/>
            </a:pPr>
            <a:endParaRPr lang="en-US" altLang="ja-JP" sz="36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205378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build="p"/>
      <p:bldP spid="7" grpId="0" animBg="1"/>
      <p:bldP spid="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629" y="1027855"/>
            <a:ext cx="11332396" cy="2527444"/>
          </a:xfrm>
        </p:spPr>
        <p:txBody>
          <a:bodyPr>
            <a:normAutofit/>
          </a:bodyPr>
          <a:lstStyle/>
          <a:p>
            <a:r>
              <a:rPr lang="en-US" altLang="ja-JP" sz="3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I go to a convenience store </a:t>
            </a:r>
            <a:r>
              <a:rPr lang="en-US" altLang="ja-JP" sz="36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to buy </a:t>
            </a:r>
            <a:r>
              <a:rPr lang="en-US" altLang="ja-JP" sz="3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an ice cream.</a:t>
            </a:r>
          </a:p>
          <a:p>
            <a:endParaRPr lang="en-US" altLang="ja-JP" sz="3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en-US" altLang="ja-JP" sz="3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I go to a convenience store </a:t>
            </a:r>
            <a:r>
              <a:rPr kumimoji="1" lang="en-US" altLang="ja-JP" sz="36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to buy </a:t>
            </a:r>
            <a:r>
              <a:rPr kumimoji="1" lang="en-US" altLang="ja-JP" sz="3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comic books.</a:t>
            </a:r>
            <a:endParaRPr kumimoji="1" lang="ja-JP" altLang="en-US" sz="3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" name="コンテンツ プレースホルダー 2"/>
          <p:cNvSpPr txBox="1">
            <a:spLocks/>
          </p:cNvSpPr>
          <p:nvPr/>
        </p:nvSpPr>
        <p:spPr>
          <a:xfrm>
            <a:off x="2526366" y="1659560"/>
            <a:ext cx="11332396" cy="25274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sz="3600" dirty="0">
                <a:latin typeface="Meiryo UI" panose="020B0604030504040204" pitchFamily="50" charset="-128"/>
                <a:ea typeface="Meiryo UI" panose="020B0604030504040204" pitchFamily="50" charset="-128"/>
              </a:rPr>
              <a:t>わたし</a:t>
            </a:r>
            <a:r>
              <a:rPr lang="ja-JP" altLang="en-US" sz="3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はコンビニに行く　　アイスを</a:t>
            </a:r>
            <a:r>
              <a:rPr lang="ja-JP" altLang="en-US" sz="36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買うために</a:t>
            </a:r>
            <a:r>
              <a:rPr lang="ja-JP" altLang="en-US" sz="3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。</a:t>
            </a:r>
            <a:endParaRPr lang="en-US" altLang="ja-JP" sz="36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>
              <a:buNone/>
            </a:pPr>
            <a:endParaRPr lang="en-US" altLang="ja-JP" sz="3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3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わたしはコンビニに行く　　漫画を</a:t>
            </a:r>
            <a:r>
              <a:rPr lang="ja-JP" altLang="en-US" sz="36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買うために</a:t>
            </a:r>
            <a:r>
              <a:rPr lang="ja-JP" altLang="en-US" sz="3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。</a:t>
            </a:r>
            <a:endParaRPr lang="en-US" altLang="ja-JP" sz="3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>
              <a:buNone/>
            </a:pPr>
            <a:endParaRPr lang="en-US" altLang="ja-JP" sz="36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" name="コンテンツ プレースホルダー 2"/>
          <p:cNvSpPr txBox="1">
            <a:spLocks/>
          </p:cNvSpPr>
          <p:nvPr/>
        </p:nvSpPr>
        <p:spPr>
          <a:xfrm>
            <a:off x="1604969" y="3717534"/>
            <a:ext cx="9145763" cy="2191821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ja-JP" altLang="en-US" sz="3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endParaRPr lang="en-US" altLang="ja-JP" sz="36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36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en-US" altLang="ja-JP" sz="36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to + </a:t>
            </a:r>
            <a:r>
              <a:rPr lang="ja-JP" altLang="en-US" sz="36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動詞の原形</a:t>
            </a:r>
            <a:endParaRPr lang="en-US" altLang="ja-JP" sz="3600" dirty="0" smtClean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3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「</a:t>
            </a:r>
            <a:r>
              <a:rPr lang="ja-JP" altLang="en-US" sz="3600" dirty="0" err="1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～する</a:t>
            </a:r>
            <a:r>
              <a:rPr lang="ja-JP" altLang="en-US" sz="36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ために</a:t>
            </a:r>
            <a:r>
              <a:rPr lang="ja-JP" altLang="en-US" sz="3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」　　　　　</a:t>
            </a:r>
            <a:r>
              <a:rPr lang="ja-JP" altLang="en-US" sz="3600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目的を説明しよう！</a:t>
            </a:r>
            <a:endParaRPr lang="ja-JP" altLang="en-US" sz="3600" u="sng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338857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  <p:bldP spid="5" grpId="0" build="p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コンテンツ プレースホルダー 2"/>
          <p:cNvSpPr txBox="1">
            <a:spLocks/>
          </p:cNvSpPr>
          <p:nvPr/>
        </p:nvSpPr>
        <p:spPr>
          <a:xfrm>
            <a:off x="429802" y="1074521"/>
            <a:ext cx="11332396" cy="8235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ja-JP" sz="3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(1) I use my tablet[smartphone/computer]</a:t>
            </a:r>
            <a:r>
              <a:rPr lang="ja-JP" altLang="en-US" sz="3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en-US" altLang="ja-JP" sz="36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to…</a:t>
            </a:r>
          </a:p>
        </p:txBody>
      </p:sp>
      <p:sp>
        <p:nvSpPr>
          <p:cNvPr id="5" name="コンテンツ プレースホルダー 2"/>
          <p:cNvSpPr txBox="1">
            <a:spLocks/>
          </p:cNvSpPr>
          <p:nvPr/>
        </p:nvSpPr>
        <p:spPr>
          <a:xfrm>
            <a:off x="1604969" y="3717534"/>
            <a:ext cx="9145763" cy="2191821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ja-JP" altLang="en-US" sz="3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endParaRPr lang="en-US" altLang="ja-JP" sz="36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36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en-US" altLang="ja-JP" sz="36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to + </a:t>
            </a:r>
            <a:r>
              <a:rPr lang="ja-JP" altLang="en-US" sz="36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動詞の原形</a:t>
            </a:r>
            <a:endParaRPr lang="en-US" altLang="ja-JP" sz="3600" dirty="0" smtClean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3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「</a:t>
            </a:r>
            <a:r>
              <a:rPr lang="ja-JP" altLang="en-US" sz="3600" dirty="0" err="1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～する</a:t>
            </a:r>
            <a:r>
              <a:rPr lang="ja-JP" altLang="en-US" sz="36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ために</a:t>
            </a:r>
            <a:r>
              <a:rPr lang="ja-JP" altLang="en-US" sz="3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」　　　　　</a:t>
            </a:r>
            <a:r>
              <a:rPr lang="ja-JP" altLang="en-US" sz="3600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目的を説明しよう！</a:t>
            </a:r>
            <a:endParaRPr lang="ja-JP" altLang="en-US" sz="3600" u="sng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" name="コンテンツ プレースホルダー 2"/>
          <p:cNvSpPr txBox="1">
            <a:spLocks/>
          </p:cNvSpPr>
          <p:nvPr/>
        </p:nvSpPr>
        <p:spPr>
          <a:xfrm>
            <a:off x="429802" y="2240559"/>
            <a:ext cx="11332396" cy="15832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ja-JP" sz="3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(2) I want to be a teacher </a:t>
            </a:r>
            <a:r>
              <a:rPr lang="ja-JP" altLang="en-US" sz="3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en-US" altLang="ja-JP" sz="36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to…</a:t>
            </a:r>
          </a:p>
          <a:p>
            <a:pPr marL="0" indent="0">
              <a:buNone/>
            </a:pPr>
            <a:r>
              <a:rPr lang="ja-JP" altLang="en-US" sz="3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　私は先生になりたい</a:t>
            </a:r>
            <a:r>
              <a:rPr lang="ja-JP" altLang="en-US" sz="36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　　</a:t>
            </a:r>
            <a:r>
              <a:rPr lang="ja-JP" altLang="en-US" sz="3600" dirty="0" err="1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～する</a:t>
            </a:r>
            <a:r>
              <a:rPr lang="ja-JP" altLang="en-US" sz="36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ために！</a:t>
            </a:r>
            <a:endParaRPr lang="en-US" altLang="ja-JP" sz="3600" dirty="0" smtClean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475699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6" grpId="0" uiExpand="1" build="p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193</Words>
  <Application>Microsoft Office PowerPoint</Application>
  <PresentationFormat>ワイド画面</PresentationFormat>
  <Paragraphs>24</Paragraphs>
  <Slides>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10" baseType="lpstr">
      <vt:lpstr>Meiryo UI</vt:lpstr>
      <vt:lpstr>ＭＳ Ｐゴシック</vt:lpstr>
      <vt:lpstr>Arial</vt:lpstr>
      <vt:lpstr>Calibri</vt:lpstr>
      <vt:lpstr>Calibri Light</vt:lpstr>
      <vt:lpstr>Office テーマ</vt:lpstr>
      <vt:lpstr>Do you often go to a convenience store?</vt:lpstr>
      <vt:lpstr>Why? What do you do there？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Which season do you like?</dc:title>
  <dc:creator>OMI SHOKO</dc:creator>
  <cp:lastModifiedBy>teacher</cp:lastModifiedBy>
  <cp:revision>7</cp:revision>
  <dcterms:created xsi:type="dcterms:W3CDTF">2021-06-02T13:15:57Z</dcterms:created>
  <dcterms:modified xsi:type="dcterms:W3CDTF">2021-06-14T03:15:15Z</dcterms:modified>
</cp:coreProperties>
</file>