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70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7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63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0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93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84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81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13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17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27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60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DB89E-D113-4E1E-85E9-CCB6E672F1C3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5A2F-6BEA-4060-A61C-08E29BEC0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0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534256"/>
            <a:ext cx="10515600" cy="5642707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sz="6000" dirty="0" smtClean="0"/>
              <a:t>Are you busy every day?</a:t>
            </a:r>
          </a:p>
          <a:p>
            <a:endParaRPr lang="en-US" altLang="ja-JP" sz="6000" dirty="0"/>
          </a:p>
          <a:p>
            <a:r>
              <a:rPr kumimoji="1" lang="en-US" altLang="ja-JP" sz="6000" dirty="0" smtClean="0"/>
              <a:t>Are you busy </a:t>
            </a:r>
          </a:p>
          <a:p>
            <a:pPr marL="0" indent="0">
              <a:buNone/>
            </a:pPr>
            <a:r>
              <a:rPr lang="en-US" altLang="ja-JP" sz="6000" dirty="0"/>
              <a:t> </a:t>
            </a:r>
            <a:r>
              <a:rPr lang="en-US" altLang="ja-JP" sz="6000" dirty="0" smtClean="0"/>
              <a:t> </a:t>
            </a:r>
            <a:r>
              <a:rPr kumimoji="1" lang="en-US" altLang="ja-JP" sz="6000" dirty="0" smtClean="0"/>
              <a:t>on </a:t>
            </a:r>
            <a:r>
              <a:rPr kumimoji="1" lang="en-US" altLang="ja-JP" sz="6000" u="sng" dirty="0" smtClean="0"/>
              <a:t>weekends</a:t>
            </a:r>
            <a:r>
              <a:rPr kumimoji="1" lang="en-US" altLang="ja-JP" sz="6000" dirty="0" smtClean="0"/>
              <a:t>?</a:t>
            </a:r>
          </a:p>
          <a:p>
            <a:endParaRPr lang="en-US" altLang="ja-JP" sz="6000" dirty="0"/>
          </a:p>
          <a:p>
            <a:r>
              <a:rPr kumimoji="1" lang="en-US" altLang="ja-JP" sz="6000" dirty="0" smtClean="0"/>
              <a:t>Are you busy </a:t>
            </a:r>
          </a:p>
          <a:p>
            <a:pPr marL="0" indent="0">
              <a:buNone/>
            </a:pPr>
            <a:r>
              <a:rPr lang="en-US" altLang="ja-JP" sz="6000" dirty="0"/>
              <a:t> </a:t>
            </a:r>
            <a:r>
              <a:rPr kumimoji="1" lang="en-US" altLang="ja-JP" sz="6000" dirty="0" smtClean="0"/>
              <a:t>on </a:t>
            </a:r>
            <a:r>
              <a:rPr kumimoji="1" lang="en-US" altLang="ja-JP" sz="6000" u="sng" dirty="0" smtClean="0"/>
              <a:t>weekdays</a:t>
            </a:r>
            <a:r>
              <a:rPr kumimoji="1" lang="en-US" altLang="ja-JP" sz="6000" dirty="0" smtClean="0"/>
              <a:t>?</a:t>
            </a:r>
          </a:p>
        </p:txBody>
      </p:sp>
      <p:sp>
        <p:nvSpPr>
          <p:cNvPr id="4" name="角丸四角形吹き出し 3"/>
          <p:cNvSpPr/>
          <p:nvPr/>
        </p:nvSpPr>
        <p:spPr>
          <a:xfrm>
            <a:off x="8712485" y="719191"/>
            <a:ext cx="3051425" cy="2455524"/>
          </a:xfrm>
          <a:prstGeom prst="wedgeRoundRectCallout">
            <a:avLst>
              <a:gd name="adj1" fmla="val -161237"/>
              <a:gd name="adj2" fmla="val 50365"/>
              <a:gd name="adj3" fmla="val 16667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Saturday and Sunday</a:t>
            </a:r>
            <a:endParaRPr kumimoji="1" lang="ja-JP" altLang="en-US" sz="3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7597738" y="3855003"/>
            <a:ext cx="3847673" cy="2455524"/>
          </a:xfrm>
          <a:prstGeom prst="wedgeRoundRectCallout">
            <a:avLst>
              <a:gd name="adj1" fmla="val -119264"/>
              <a:gd name="adj2" fmla="val 29027"/>
              <a:gd name="adj3" fmla="val 16667"/>
            </a:avLst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Monday</a:t>
            </a:r>
          </a:p>
          <a:p>
            <a:pPr algn="ctr"/>
            <a:r>
              <a:rPr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Tuesday</a:t>
            </a:r>
          </a:p>
          <a:p>
            <a:pPr algn="ctr"/>
            <a:r>
              <a:rPr kumimoji="1"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  <a:p>
            <a:pPr algn="ctr"/>
            <a:r>
              <a:rPr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Friday</a:t>
            </a:r>
            <a:endParaRPr kumimoji="1" lang="ja-JP" altLang="en-US" sz="3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31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31874" y="922413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ja-JP" sz="6600" dirty="0" smtClean="0">
                <a:latin typeface="+mn-lt"/>
              </a:rPr>
              <a:t>On weekdays…</a:t>
            </a:r>
            <a:endParaRPr kumimoji="1" lang="ja-JP" altLang="en-US" sz="6600" dirty="0">
              <a:latin typeface="+mn-lt"/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820479" y="3466214"/>
            <a:ext cx="10145233" cy="701750"/>
          </a:xfrm>
        </p:spPr>
        <p:txBody>
          <a:bodyPr>
            <a:noAutofit/>
          </a:bodyPr>
          <a:lstStyle/>
          <a:p>
            <a:r>
              <a:rPr lang="en-US" altLang="ja-JP" sz="4800" dirty="0" smtClean="0"/>
              <a:t>Do you have time                                 ? </a:t>
            </a:r>
            <a:endParaRPr kumimoji="1" lang="ja-JP" altLang="en-US" sz="4800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7506127" y="597863"/>
            <a:ext cx="3847673" cy="2455524"/>
          </a:xfrm>
          <a:prstGeom prst="wedgeRoundRectCallout">
            <a:avLst>
              <a:gd name="adj1" fmla="val -100197"/>
              <a:gd name="adj2" fmla="val -9511"/>
              <a:gd name="adj3" fmla="val 16667"/>
            </a:avLst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Monday</a:t>
            </a:r>
          </a:p>
          <a:p>
            <a:pPr algn="ctr"/>
            <a:r>
              <a:rPr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Tuesday</a:t>
            </a:r>
          </a:p>
          <a:p>
            <a:pPr algn="ctr"/>
            <a:r>
              <a:rPr kumimoji="1"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  <a:p>
            <a:pPr algn="ctr"/>
            <a:r>
              <a:rPr lang="en-US" altLang="ja-JP" sz="3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Friday</a:t>
            </a:r>
            <a:endParaRPr kumimoji="1" lang="ja-JP" altLang="en-US" sz="3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コンテンツ プレースホルダー 5"/>
          <p:cNvSpPr txBox="1">
            <a:spLocks/>
          </p:cNvSpPr>
          <p:nvPr/>
        </p:nvSpPr>
        <p:spPr>
          <a:xfrm>
            <a:off x="5640574" y="3466214"/>
            <a:ext cx="4070496" cy="7017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800" dirty="0" smtClean="0">
                <a:solidFill>
                  <a:srgbClr val="FF0000"/>
                </a:solidFill>
              </a:rPr>
              <a:t>to read books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9" name="コンテンツ プレースホルダー 5"/>
          <p:cNvSpPr txBox="1">
            <a:spLocks/>
          </p:cNvSpPr>
          <p:nvPr/>
        </p:nvSpPr>
        <p:spPr>
          <a:xfrm>
            <a:off x="820479" y="4478038"/>
            <a:ext cx="10145233" cy="701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800" dirty="0" smtClean="0"/>
              <a:t>Do you have time                                 ? </a:t>
            </a:r>
            <a:endParaRPr lang="ja-JP" altLang="en-US" sz="4800" dirty="0"/>
          </a:p>
        </p:txBody>
      </p:sp>
      <p:sp>
        <p:nvSpPr>
          <p:cNvPr id="10" name="コンテンツ プレースホルダー 5"/>
          <p:cNvSpPr txBox="1">
            <a:spLocks/>
          </p:cNvSpPr>
          <p:nvPr/>
        </p:nvSpPr>
        <p:spPr>
          <a:xfrm>
            <a:off x="5640574" y="4478038"/>
            <a:ext cx="4070496" cy="7017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800" dirty="0" smtClean="0">
                <a:solidFill>
                  <a:srgbClr val="FF0000"/>
                </a:solidFill>
              </a:rPr>
              <a:t>to sleep well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1" name="コンテンツ プレースホルダー 5"/>
          <p:cNvSpPr txBox="1">
            <a:spLocks/>
          </p:cNvSpPr>
          <p:nvPr/>
        </p:nvSpPr>
        <p:spPr>
          <a:xfrm>
            <a:off x="340242" y="5489862"/>
            <a:ext cx="11546958" cy="701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800" dirty="0" smtClean="0"/>
              <a:t>Do you have time                                             ? </a:t>
            </a:r>
            <a:endParaRPr lang="ja-JP" altLang="en-US" sz="4800" dirty="0"/>
          </a:p>
        </p:txBody>
      </p:sp>
      <p:sp>
        <p:nvSpPr>
          <p:cNvPr id="12" name="コンテンツ プレースホルダー 5"/>
          <p:cNvSpPr txBox="1">
            <a:spLocks/>
          </p:cNvSpPr>
          <p:nvPr/>
        </p:nvSpPr>
        <p:spPr>
          <a:xfrm>
            <a:off x="5169196" y="5503957"/>
            <a:ext cx="5909930" cy="7017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800" dirty="0" smtClean="0">
                <a:solidFill>
                  <a:srgbClr val="FF0000"/>
                </a:solidFill>
              </a:rPr>
              <a:t>to talk to your family 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6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7" grpId="0" animBg="1"/>
      <p:bldP spid="8" grpId="0" animBg="1"/>
      <p:bldP spid="9" grpId="0"/>
      <p:bldP spid="10" grpId="0" animBg="1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95668" y="3229916"/>
            <a:ext cx="10878880" cy="534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あなたには　　　　　　　　　　　　　　　　　　　　　　時間がありますか？</a:t>
            </a:r>
            <a:endParaRPr kumimoji="1" lang="ja-JP" altLang="en-US" dirty="0"/>
          </a:p>
        </p:txBody>
      </p:sp>
      <p:sp>
        <p:nvSpPr>
          <p:cNvPr id="4" name="コンテンツ プレースホルダー 5"/>
          <p:cNvSpPr txBox="1">
            <a:spLocks/>
          </p:cNvSpPr>
          <p:nvPr/>
        </p:nvSpPr>
        <p:spPr>
          <a:xfrm>
            <a:off x="990600" y="705532"/>
            <a:ext cx="10145233" cy="701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800" dirty="0" smtClean="0"/>
              <a:t>Do you have time                                 ? </a:t>
            </a:r>
            <a:endParaRPr lang="ja-JP" altLang="en-US" sz="4800" dirty="0"/>
          </a:p>
        </p:txBody>
      </p:sp>
      <p:sp>
        <p:nvSpPr>
          <p:cNvPr id="5" name="コンテンツ プレースホルダー 5"/>
          <p:cNvSpPr txBox="1">
            <a:spLocks/>
          </p:cNvSpPr>
          <p:nvPr/>
        </p:nvSpPr>
        <p:spPr>
          <a:xfrm>
            <a:off x="6049485" y="705532"/>
            <a:ext cx="4070496" cy="7017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800" dirty="0" smtClean="0">
                <a:solidFill>
                  <a:srgbClr val="FF0000"/>
                </a:solidFill>
              </a:rPr>
              <a:t>to read books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6" name="コンテンツ プレースホルダー 5"/>
          <p:cNvSpPr txBox="1">
            <a:spLocks/>
          </p:cNvSpPr>
          <p:nvPr/>
        </p:nvSpPr>
        <p:spPr>
          <a:xfrm>
            <a:off x="2808325" y="3110023"/>
            <a:ext cx="4526812" cy="70175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800" dirty="0" smtClean="0">
                <a:solidFill>
                  <a:srgbClr val="FF0000"/>
                </a:solidFill>
              </a:rPr>
              <a:t>本を読むための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7" name="減算記号 6"/>
          <p:cNvSpPr/>
          <p:nvPr/>
        </p:nvSpPr>
        <p:spPr>
          <a:xfrm>
            <a:off x="4061637" y="1008561"/>
            <a:ext cx="1924494" cy="79744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減算記号 7"/>
          <p:cNvSpPr/>
          <p:nvPr/>
        </p:nvSpPr>
        <p:spPr>
          <a:xfrm>
            <a:off x="7500605" y="3365998"/>
            <a:ext cx="1336158" cy="79744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上カーブ矢印 8"/>
          <p:cNvSpPr/>
          <p:nvPr/>
        </p:nvSpPr>
        <p:spPr>
          <a:xfrm flipH="1">
            <a:off x="5071731" y="1502182"/>
            <a:ext cx="2711301" cy="6911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263656" y="202019"/>
            <a:ext cx="5964865" cy="24135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062716" y="4163440"/>
            <a:ext cx="9611832" cy="24135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コンテンツ プレースホルダー 5"/>
          <p:cNvSpPr txBox="1">
            <a:spLocks/>
          </p:cNvSpPr>
          <p:nvPr/>
        </p:nvSpPr>
        <p:spPr>
          <a:xfrm>
            <a:off x="3263308" y="4716040"/>
            <a:ext cx="1735883" cy="701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800" dirty="0" smtClean="0"/>
              <a:t>名詞</a:t>
            </a:r>
            <a:endParaRPr lang="ja-JP" altLang="en-US" sz="4800" dirty="0"/>
          </a:p>
        </p:txBody>
      </p:sp>
      <p:sp>
        <p:nvSpPr>
          <p:cNvPr id="14" name="コンテンツ プレースホルダー 5"/>
          <p:cNvSpPr txBox="1">
            <a:spLocks/>
          </p:cNvSpPr>
          <p:nvPr/>
        </p:nvSpPr>
        <p:spPr>
          <a:xfrm>
            <a:off x="5056669" y="4562160"/>
            <a:ext cx="5720315" cy="135247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 smtClean="0">
                <a:solidFill>
                  <a:srgbClr val="FF0000"/>
                </a:solidFill>
              </a:rPr>
              <a:t>to +</a:t>
            </a:r>
            <a:r>
              <a:rPr lang="ja-JP" altLang="en-US" sz="3600" dirty="0" smtClean="0">
                <a:solidFill>
                  <a:srgbClr val="FF0000"/>
                </a:solidFill>
              </a:rPr>
              <a:t>動詞の原形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「</a:t>
            </a:r>
            <a:r>
              <a:rPr lang="ja-JP" altLang="en-US" sz="3600" dirty="0" err="1" smtClean="0">
                <a:solidFill>
                  <a:srgbClr val="FF0000"/>
                </a:solidFill>
              </a:rPr>
              <a:t>～する</a:t>
            </a:r>
            <a:r>
              <a:rPr lang="ja-JP" altLang="en-US" sz="3600" dirty="0" smtClean="0">
                <a:solidFill>
                  <a:srgbClr val="FF0000"/>
                </a:solidFill>
              </a:rPr>
              <a:t>ための」「～すべき」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5" name="減算記号 14"/>
          <p:cNvSpPr/>
          <p:nvPr/>
        </p:nvSpPr>
        <p:spPr>
          <a:xfrm>
            <a:off x="3074697" y="5146832"/>
            <a:ext cx="1924494" cy="79744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上カーブ矢印 15"/>
          <p:cNvSpPr/>
          <p:nvPr/>
        </p:nvSpPr>
        <p:spPr>
          <a:xfrm flipH="1">
            <a:off x="3821518" y="5769457"/>
            <a:ext cx="2711301" cy="6911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02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build="p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93</Words>
  <Application>Microsoft Office PowerPoint</Application>
  <PresentationFormat>ワイド画面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UD デジタル 教科書体 NK-B</vt:lpstr>
      <vt:lpstr>Arial</vt:lpstr>
      <vt:lpstr>Calibri</vt:lpstr>
      <vt:lpstr>Calibri Light</vt:lpstr>
      <vt:lpstr>Office テーマ</vt:lpstr>
      <vt:lpstr>PowerPoint プレゼンテーション</vt:lpstr>
      <vt:lpstr>On weekdays…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OMI SHOKO</dc:creator>
  <cp:lastModifiedBy>OMI SHOKO</cp:lastModifiedBy>
  <cp:revision>5</cp:revision>
  <dcterms:created xsi:type="dcterms:W3CDTF">2021-07-05T12:22:24Z</dcterms:created>
  <dcterms:modified xsi:type="dcterms:W3CDTF">2021-07-05T12:49:43Z</dcterms:modified>
</cp:coreProperties>
</file>