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9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86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0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4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1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7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4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0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7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6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C9B4D-CEE9-4513-894C-4C9F6D9CACEF}" type="datetimeFigureOut">
              <a:rPr kumimoji="1" lang="ja-JP" altLang="en-US" smtClean="0"/>
              <a:t>2021/4/27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83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07714" y="462323"/>
            <a:ext cx="10045336" cy="923330"/>
          </a:xfrm>
          <a:prstGeom prst="rect">
            <a:avLst/>
          </a:prstGeom>
          <a:solidFill>
            <a:srgbClr val="FFFF00"/>
          </a:solidFill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</a:t>
            </a:r>
            <a:r>
              <a:rPr kumimoji="1" lang="en-US" altLang="ja-JP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make</a:t>
            </a:r>
            <a:r>
              <a:rPr kumimoji="1" lang="en-US" altLang="ja-JP" sz="5400" dirty="0" smtClean="0">
                <a:latin typeface="Arial Black" panose="020B0A04020102020204" pitchFamily="34" charset="0"/>
              </a:rPr>
              <a:t>s you happy?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pic>
        <p:nvPicPr>
          <p:cNvPr id="5" name="図 4" descr="喜ぶイラスト（子供） | イラストくん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410" y="1110465"/>
            <a:ext cx="1748790" cy="1748790"/>
          </a:xfrm>
          <a:prstGeom prst="rect">
            <a:avLst/>
          </a:prstGeom>
        </p:spPr>
      </p:pic>
      <p:pic>
        <p:nvPicPr>
          <p:cNvPr id="6" name="図 5" descr="卓球人のためのバネトレ®体幹！期間限定で卓球バネトレ®動画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61" y="3032372"/>
            <a:ext cx="3739427" cy="248321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6093" y="5623493"/>
            <a:ext cx="4232365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Arial Black" panose="020B0A04020102020204" pitchFamily="34" charset="0"/>
              </a:rPr>
              <a:t>Playing sports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4200" y="2042175"/>
            <a:ext cx="4232365" cy="1200329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Arial Black" panose="020B0A04020102020204" pitchFamily="34" charset="0"/>
              </a:rPr>
              <a:t>Listening to music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26228" y="5623492"/>
            <a:ext cx="4232365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 smtClean="0">
                <a:latin typeface="Arial Black" panose="020B0A04020102020204" pitchFamily="34" charset="0"/>
              </a:rPr>
              <a:t>Reading books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pic>
        <p:nvPicPr>
          <p:cNvPr id="10" name="図 9" descr="[フリー写真] 携帯音楽プレーヤーで聴く音楽 - パブリック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58" y="3350412"/>
            <a:ext cx="3531870" cy="2354580"/>
          </a:xfrm>
          <a:prstGeom prst="rect">
            <a:avLst/>
          </a:prstGeom>
        </p:spPr>
      </p:pic>
      <p:pic>
        <p:nvPicPr>
          <p:cNvPr id="12" name="図 11" descr="[フリー写真] 図書館で本を読む男子大学生 - パブリック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06798" y="3124732"/>
            <a:ext cx="3432942" cy="228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2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07714" y="614099"/>
            <a:ext cx="10045336" cy="923330"/>
          </a:xfrm>
          <a:prstGeom prst="rect">
            <a:avLst/>
          </a:prstGeom>
          <a:solidFill>
            <a:srgbClr val="FFFF00"/>
          </a:solidFill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</a:t>
            </a:r>
            <a:r>
              <a:rPr kumimoji="1" lang="en-US" altLang="ja-JP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make</a:t>
            </a:r>
            <a:r>
              <a:rPr kumimoji="1" lang="en-US" altLang="ja-JP" sz="5400" dirty="0" smtClean="0">
                <a:latin typeface="Arial Black" panose="020B0A04020102020204" pitchFamily="34" charset="0"/>
              </a:rPr>
              <a:t>s you</a:t>
            </a:r>
            <a:r>
              <a:rPr lang="ja-JP" altLang="en-US" sz="5400" dirty="0">
                <a:latin typeface="Arial Black" panose="020B0A04020102020204" pitchFamily="34" charset="0"/>
              </a:rPr>
              <a:t> </a:t>
            </a:r>
            <a:r>
              <a:rPr lang="en-US" altLang="ja-JP" sz="5400" dirty="0" smtClean="0">
                <a:latin typeface="Arial Black" panose="020B0A04020102020204" pitchFamily="34" charset="0"/>
              </a:rPr>
              <a:t>relaxed</a:t>
            </a:r>
            <a:r>
              <a:rPr kumimoji="1" lang="en-US" altLang="ja-JP" sz="5400" dirty="0" smtClean="0">
                <a:latin typeface="Arial Black" panose="020B0A04020102020204" pitchFamily="34" charset="0"/>
              </a:rPr>
              <a:t>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2348" y="5623492"/>
            <a:ext cx="4232365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Arial Black" panose="020B0A04020102020204" pitchFamily="34" charset="0"/>
              </a:rPr>
              <a:t>Taking a bath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4200" y="2042175"/>
            <a:ext cx="4232365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Arial Black" panose="020B0A04020102020204" pitchFamily="34" charset="0"/>
              </a:rPr>
              <a:t>A lot of sleep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36874" y="5623492"/>
            <a:ext cx="4421720" cy="646331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latin typeface="Arial Black" panose="020B0A04020102020204" pitchFamily="34" charset="0"/>
              </a:rPr>
              <a:t>Drinking coffee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pic>
        <p:nvPicPr>
          <p:cNvPr id="2" name="図 1" descr="お風呂でリフレッシュ&amp;リラックスする方法 - 心と身体の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46" y="3193252"/>
            <a:ext cx="3004354" cy="2338350"/>
          </a:xfrm>
          <a:prstGeom prst="rect">
            <a:avLst/>
          </a:prstGeom>
        </p:spPr>
      </p:pic>
      <p:pic>
        <p:nvPicPr>
          <p:cNvPr id="3" name="図 2" descr="[フリーイラスト] 布団に入って眠る女性 - パブリックドメインQ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26" y="2846425"/>
            <a:ext cx="3199102" cy="2619148"/>
          </a:xfrm>
          <a:prstGeom prst="rect">
            <a:avLst/>
          </a:prstGeom>
        </p:spPr>
      </p:pic>
      <p:pic>
        <p:nvPicPr>
          <p:cNvPr id="13" name="図 12" descr="Siphony Coffee(サイフォニーコーヒー), 仙川 – Trip and Coffe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83" y="2732566"/>
            <a:ext cx="3693253" cy="2733007"/>
          </a:xfrm>
          <a:prstGeom prst="rect">
            <a:avLst/>
          </a:prstGeom>
        </p:spPr>
      </p:pic>
      <p:pic>
        <p:nvPicPr>
          <p:cNvPr id="14" name="図 13" descr="リラックスしている男の子のイラスト | かわいいフリー素材集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783" y="1116177"/>
            <a:ext cx="1543267" cy="153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8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  <vt:lpstr>PowerPoint プレゼンテーション</vt:lpstr>
    </vt:vector>
  </TitlesOfParts>
  <Company>能代市教育委員会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3</cp:revision>
  <dcterms:created xsi:type="dcterms:W3CDTF">2021-04-27T10:13:09Z</dcterms:created>
  <dcterms:modified xsi:type="dcterms:W3CDTF">2021-04-27T10:21:27Z</dcterms:modified>
</cp:coreProperties>
</file>