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03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22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0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40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11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68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42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98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98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71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30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869D-AE3A-4F20-BCBE-5F45C922AC6F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4449F-C7E8-420C-8F18-69EEABC61E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2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Which season do you like?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511" y="1587946"/>
            <a:ext cx="6699493" cy="446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Why?</a:t>
            </a:r>
            <a:endParaRPr kumimoji="1" lang="ja-JP" altLang="en-US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kumimoji="1"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we can swim in the sea.</a:t>
            </a:r>
          </a:p>
          <a:p>
            <a:pPr>
              <a:buFontTx/>
              <a:buChar char="-"/>
            </a:pPr>
            <a:r>
              <a:rPr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it’s not too hot or too cold.</a:t>
            </a:r>
          </a:p>
          <a:p>
            <a:pPr>
              <a:buFontTx/>
              <a:buChar char="-"/>
            </a:pPr>
            <a:r>
              <a:rPr kumimoji="1"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we have a long vacation.</a:t>
            </a:r>
          </a:p>
          <a:p>
            <a:pPr>
              <a:buFontTx/>
              <a:buChar char="-"/>
            </a:pPr>
            <a:r>
              <a:rPr lang="en-US" altLang="ja-JP" sz="4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we can play with snow.</a:t>
            </a:r>
          </a:p>
          <a:p>
            <a:pPr>
              <a:buFontTx/>
              <a:buChar char="-"/>
            </a:pP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….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053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0692" y="544530"/>
            <a:ext cx="11332396" cy="2527444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 like summer </a:t>
            </a:r>
            <a:r>
              <a:rPr kumimoji="1" lang="en-US" altLang="ja-JP" sz="3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kumimoji="1" lang="en-US" altLang="ja-JP" sz="3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we have a long vacation</a:t>
            </a:r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 like winter </a:t>
            </a:r>
            <a:r>
              <a:rPr kumimoji="1" lang="en-US" altLang="ja-JP" sz="3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kumimoji="1" lang="en-US" altLang="ja-JP" sz="3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we can play with snow.</a:t>
            </a:r>
            <a:endParaRPr kumimoji="1" lang="ja-JP" altLang="en-US" sz="3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05829" y="1190090"/>
            <a:ext cx="11332396" cy="2527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わたしは夏が好き　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なぜなら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長い休みがあるからです。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わたしは冬が好き　</a:t>
            </a:r>
            <a:r>
              <a:rPr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なぜなら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雪で遊べるからです。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17140" y="3717534"/>
            <a:ext cx="7078895" cy="219182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S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V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3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lang="en-US" altLang="ja-JP" sz="3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S   V .</a:t>
            </a:r>
          </a:p>
          <a:p>
            <a:pPr marL="0" indent="0">
              <a:buNone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結論　 　</a:t>
            </a:r>
            <a:r>
              <a:rPr lang="en-US" altLang="ja-JP" sz="3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  <a:r>
              <a:rPr lang="en-US" altLang="ja-JP" sz="3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3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理由</a:t>
            </a:r>
            <a:endParaRPr lang="ja-JP" altLang="en-US" sz="36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7397393" y="3387048"/>
            <a:ext cx="4210692" cy="219182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接続詞　</a:t>
            </a:r>
            <a:r>
              <a:rPr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because</a:t>
            </a:r>
          </a:p>
          <a:p>
            <a:pPr marL="0" indent="0" algn="ctr">
              <a:buNone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「なぜなら・・・」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8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 animBg="1"/>
      <p:bldP spid="6" grpId="0" build="p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66</Words>
  <Application>Microsoft Office PowerPoint</Application>
  <PresentationFormat>ワイド画面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Calibri Light</vt:lpstr>
      <vt:lpstr>Office テーマ</vt:lpstr>
      <vt:lpstr>Which season do you like?</vt:lpstr>
      <vt:lpstr>Why?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season do you like?</dc:title>
  <dc:creator>OMI SHOKO</dc:creator>
  <cp:lastModifiedBy>OMI SHOKO</cp:lastModifiedBy>
  <cp:revision>2</cp:revision>
  <dcterms:created xsi:type="dcterms:W3CDTF">2021-06-02T13:15:57Z</dcterms:created>
  <dcterms:modified xsi:type="dcterms:W3CDTF">2021-06-02T13:22:27Z</dcterms:modified>
</cp:coreProperties>
</file>