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7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4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6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5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5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3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6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8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0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4331-865F-4D0C-9649-D13331C55B62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3126-ECC8-4C4E-B470-FBC14FD7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9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森永乳業 森永牛乳 の商品ペー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4" y="1296443"/>
            <a:ext cx="3454549" cy="4611189"/>
          </a:xfrm>
          <a:prstGeom prst="rect">
            <a:avLst/>
          </a:prstGeom>
        </p:spPr>
      </p:pic>
      <p:pic>
        <p:nvPicPr>
          <p:cNvPr id="5" name="図 4" descr="オレンジジュース | ココイチのメニュー | カレーハウスCoCo壱番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23" y="1163637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今日のランチはウインナーピザ。¥990 #lunch | ランベティーズ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0" y="630950"/>
            <a:ext cx="5391905" cy="4031252"/>
          </a:xfrm>
          <a:prstGeom prst="rect">
            <a:avLst/>
          </a:prstGeom>
        </p:spPr>
      </p:pic>
      <p:pic>
        <p:nvPicPr>
          <p:cNvPr id="7" name="図 6" descr="寿司 - アンサイクロペディア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79" y="2461738"/>
            <a:ext cx="5002031" cy="37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Must-Try 4 Fall Rice Dishes in Japan | tsunagu Jap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6" y="2431155"/>
            <a:ext cx="5325291" cy="3952364"/>
          </a:xfrm>
          <a:prstGeom prst="rect">
            <a:avLst/>
          </a:prstGeom>
        </p:spPr>
      </p:pic>
      <p:pic>
        <p:nvPicPr>
          <p:cNvPr id="7" name="図 6" descr="Light Rye Bread | Bon Ton Bake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2523"/>
            <a:ext cx="5514706" cy="3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[無料イラスト] 算数の教科書と数字 - パブリックドメインQ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1" y="3602038"/>
            <a:ext cx="5322570" cy="2945155"/>
          </a:xfrm>
          <a:prstGeom prst="rect">
            <a:avLst/>
          </a:prstGeom>
        </p:spPr>
      </p:pic>
      <p:pic>
        <p:nvPicPr>
          <p:cNvPr id="5" name="図 4" descr="English Classes for Multi-Lingual Adult Students | NorthPointe Community 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48" y="325148"/>
            <a:ext cx="5218698" cy="2936387"/>
          </a:xfrm>
          <a:prstGeom prst="rect">
            <a:avLst/>
          </a:prstGeom>
        </p:spPr>
      </p:pic>
      <p:pic>
        <p:nvPicPr>
          <p:cNvPr id="6" name="図 5" descr="Alcohol Science – Lion Laboratori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84" y="3422088"/>
            <a:ext cx="4686193" cy="31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能代市教育委員会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2</cp:revision>
  <dcterms:created xsi:type="dcterms:W3CDTF">2021-10-21T22:45:43Z</dcterms:created>
  <dcterms:modified xsi:type="dcterms:W3CDTF">2021-10-21T22:47:01Z</dcterms:modified>
</cp:coreProperties>
</file>