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Josefin Sans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JosefinSans-regular.fnt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JosefinSans-italic.fntdata"/><Relationship Id="rId14" Type="http://schemas.openxmlformats.org/officeDocument/2006/relationships/font" Target="fonts/JosefinSans-bold.fntdata"/><Relationship Id="rId16" Type="http://schemas.openxmlformats.org/officeDocument/2006/relationships/font" Target="fonts/Josefin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d34a05e2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d34a05e2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d34a05e2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ed34a05e2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ed34a05e2d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ed34a05e2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d34a05e2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ed34a05e2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ed34a05e2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ed34a05e2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ed34a05e2d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ed34a05e2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Can you guess what I am?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69527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I am an animal that lives in Africa.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956550" y="1675775"/>
            <a:ext cx="7259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Josefin Sans"/>
                <a:ea typeface="Josefin Sans"/>
                <a:cs typeface="Josefin Sans"/>
                <a:sym typeface="Josefin Sans"/>
              </a:rPr>
              <a:t>I am very, very tall.</a:t>
            </a:r>
            <a:endParaRPr sz="36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928350" y="2720825"/>
            <a:ext cx="728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Josefin Sans"/>
                <a:ea typeface="Josefin Sans"/>
                <a:cs typeface="Josefin Sans"/>
                <a:sym typeface="Josefin Sans"/>
              </a:rPr>
              <a:t>I am brown with yellow spots.</a:t>
            </a:r>
            <a:endParaRPr sz="36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1553550" y="3943125"/>
            <a:ext cx="6036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Josefin Sans"/>
                <a:ea typeface="Josefin Sans"/>
                <a:cs typeface="Josefin Sans"/>
                <a:sym typeface="Josefin Sans"/>
              </a:rPr>
              <a:t>What am I?</a:t>
            </a:r>
            <a:endParaRPr sz="3600"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13827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I’m a giraffe!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0" y="328275"/>
            <a:ext cx="5715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25800" y="3127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I am a boy.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75" name="Google Shape;75;p16"/>
          <p:cNvSpPr txBox="1"/>
          <p:nvPr/>
        </p:nvSpPr>
        <p:spPr>
          <a:xfrm>
            <a:off x="956550" y="1291163"/>
            <a:ext cx="7259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Josefin Sans"/>
                <a:ea typeface="Josefin Sans"/>
                <a:cs typeface="Josefin Sans"/>
                <a:sym typeface="Josefin Sans"/>
              </a:rPr>
              <a:t>My best friends are  dog, monkey, and bird.</a:t>
            </a:r>
            <a:endParaRPr sz="36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928350" y="2720825"/>
            <a:ext cx="728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Josefin Sans"/>
                <a:ea typeface="Josefin Sans"/>
                <a:cs typeface="Josefin Sans"/>
                <a:sym typeface="Josefin Sans"/>
              </a:rPr>
              <a:t>I want to fight </a:t>
            </a:r>
            <a:r>
              <a:rPr i="1" lang="en" sz="3600">
                <a:latin typeface="Josefin Sans"/>
                <a:ea typeface="Josefin Sans"/>
                <a:cs typeface="Josefin Sans"/>
                <a:sym typeface="Josefin Sans"/>
              </a:rPr>
              <a:t>oni</a:t>
            </a:r>
            <a:r>
              <a:rPr lang="en" sz="3600">
                <a:latin typeface="Josefin Sans"/>
                <a:ea typeface="Josefin Sans"/>
                <a:cs typeface="Josefin Sans"/>
                <a:sym typeface="Josefin Sans"/>
              </a:rPr>
              <a:t>.</a:t>
            </a:r>
            <a:endParaRPr sz="36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1553550" y="3943125"/>
            <a:ext cx="6036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Josefin Sans"/>
                <a:ea typeface="Josefin Sans"/>
                <a:cs typeface="Josefin Sans"/>
                <a:sym typeface="Josefin Sans"/>
              </a:rPr>
              <a:t>Who am I?</a:t>
            </a:r>
            <a:endParaRPr sz="3600"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77000" y="3127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That’s right! I’m Momotaro.</a:t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0275" y="1406450"/>
            <a:ext cx="3334061" cy="3338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25800" y="31272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I am a food.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89" name="Google Shape;89;p18"/>
          <p:cNvSpPr txBox="1"/>
          <p:nvPr/>
        </p:nvSpPr>
        <p:spPr>
          <a:xfrm>
            <a:off x="956550" y="1291163"/>
            <a:ext cx="7259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Josefin Sans"/>
                <a:ea typeface="Josefin Sans"/>
                <a:cs typeface="Josefin Sans"/>
                <a:sym typeface="Josefin Sans"/>
              </a:rPr>
              <a:t>I have meat, potatoes, carrots, rice, and sauce.</a:t>
            </a:r>
            <a:endParaRPr sz="36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928350" y="2720825"/>
            <a:ext cx="728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Josefin Sans"/>
                <a:ea typeface="Josefin Sans"/>
                <a:cs typeface="Josefin Sans"/>
                <a:sym typeface="Josefin Sans"/>
              </a:rPr>
              <a:t>I’m based on a food from India.</a:t>
            </a:r>
            <a:endParaRPr sz="36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" name="Google Shape;91;p18"/>
          <p:cNvSpPr txBox="1"/>
          <p:nvPr/>
        </p:nvSpPr>
        <p:spPr>
          <a:xfrm>
            <a:off x="1553550" y="3943125"/>
            <a:ext cx="6036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Josefin Sans"/>
                <a:ea typeface="Josefin Sans"/>
                <a:cs typeface="Josefin Sans"/>
                <a:sym typeface="Josefin Sans"/>
              </a:rPr>
              <a:t>What am I?</a:t>
            </a:r>
            <a:endParaRPr sz="3600"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01697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Yes, I’m curry and rice!</a:t>
            </a: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9413" y="143075"/>
            <a:ext cx="4825165" cy="3618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