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49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86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0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4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94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61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76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64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3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87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76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9B4D-CEE9-4513-894C-4C9F6D9CACEF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83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07714" y="462323"/>
            <a:ext cx="10045336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>
                <a:latin typeface="Arial Black" panose="020B0A04020102020204" pitchFamily="34" charset="0"/>
              </a:rPr>
              <a:t>Where is this?</a:t>
            </a:r>
            <a:endParaRPr kumimoji="1" lang="ja-JP" altLang="en-US" sz="5400" dirty="0">
              <a:latin typeface="Arial Black" panose="020B0A040201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1841" y="5260628"/>
            <a:ext cx="5334868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rial Black" panose="020B0A04020102020204" pitchFamily="34" charset="0"/>
              </a:rPr>
              <a:t>Singapore</a:t>
            </a:r>
            <a:endParaRPr kumimoji="1" lang="ja-JP" altLang="en-US" sz="6000" dirty="0">
              <a:latin typeface="Arial Black" panose="020B0A040201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44612" t="7589" r="18241" b="60625"/>
          <a:stretch/>
        </p:blipFill>
        <p:spPr>
          <a:xfrm>
            <a:off x="556467" y="2671254"/>
            <a:ext cx="4833257" cy="23251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18609" t="54167" r="54099" b="17708"/>
          <a:stretch/>
        </p:blipFill>
        <p:spPr>
          <a:xfrm>
            <a:off x="4007490" y="1713302"/>
            <a:ext cx="3903570" cy="22617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50937" t="46458" r="16384" b="15208"/>
          <a:stretch/>
        </p:blipFill>
        <p:spPr>
          <a:xfrm>
            <a:off x="7757160" y="2768136"/>
            <a:ext cx="3604923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20730" y="486383"/>
            <a:ext cx="10045336" cy="1754326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If</a:t>
            </a:r>
            <a:r>
              <a:rPr kumimoji="1" lang="en-US" altLang="ja-JP" sz="5400" dirty="0" smtClean="0">
                <a:latin typeface="Arial Black" panose="020B0A04020102020204" pitchFamily="34" charset="0"/>
              </a:rPr>
              <a:t> you go to Singapore,</a:t>
            </a:r>
          </a:p>
          <a:p>
            <a:pPr algn="ctr"/>
            <a:r>
              <a:rPr lang="en-US" altLang="ja-JP" sz="5400" dirty="0" smtClean="0">
                <a:latin typeface="Arial Black" panose="020B0A04020102020204" pitchFamily="34" charset="0"/>
              </a:rPr>
              <a:t>what do you want to do?</a:t>
            </a:r>
            <a:endParaRPr kumimoji="1" lang="ja-JP" altLang="en-US" sz="5400" dirty="0">
              <a:latin typeface="Arial Black" panose="020B0A040201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46603" t="6666" r="17906" b="22708"/>
          <a:stretch/>
        </p:blipFill>
        <p:spPr>
          <a:xfrm>
            <a:off x="4711776" y="2834819"/>
            <a:ext cx="2603423" cy="29127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39927" t="8125" r="6193" b="16875"/>
          <a:stretch/>
        </p:blipFill>
        <p:spPr>
          <a:xfrm>
            <a:off x="579120" y="2834819"/>
            <a:ext cx="3581400" cy="280283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l="16032" t="5208" r="50937" b="60625"/>
          <a:stretch/>
        </p:blipFill>
        <p:spPr>
          <a:xfrm>
            <a:off x="7985760" y="2834819"/>
            <a:ext cx="2834640" cy="164851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l="51874" t="5833" r="16384" b="60000"/>
          <a:stretch/>
        </p:blipFill>
        <p:spPr>
          <a:xfrm>
            <a:off x="9006841" y="4373881"/>
            <a:ext cx="2664984" cy="16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20730" y="486383"/>
            <a:ext cx="10045336" cy="1940957"/>
          </a:xfrm>
          <a:prstGeom prst="wedgeRoundRectCallout">
            <a:avLst>
              <a:gd name="adj1" fmla="val 44403"/>
              <a:gd name="adj2" fmla="val 71137"/>
              <a:gd name="adj3" fmla="val 16667"/>
            </a:avLst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If </a:t>
            </a:r>
            <a:r>
              <a:rPr kumimoji="1" lang="en-US" altLang="ja-JP" sz="5400" dirty="0" smtClean="0">
                <a:latin typeface="Arial Black" panose="020B0A04020102020204" pitchFamily="34" charset="0"/>
              </a:rPr>
              <a:t>I go to Singapore,</a:t>
            </a:r>
          </a:p>
          <a:p>
            <a:pPr algn="ctr"/>
            <a:r>
              <a:rPr lang="en-US" altLang="ja-JP" sz="5400" dirty="0" smtClean="0">
                <a:latin typeface="Arial Black" panose="020B0A04020102020204" pitchFamily="34" charset="0"/>
              </a:rPr>
              <a:t>I want to ________ .</a:t>
            </a:r>
            <a:endParaRPr kumimoji="1" lang="ja-JP" altLang="en-US" sz="5400" dirty="0">
              <a:latin typeface="Arial Black" panose="020B0A040201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0520" y="5623492"/>
            <a:ext cx="4344193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latin typeface="Arial Black" panose="020B0A04020102020204" pitchFamily="34" charset="0"/>
              </a:rPr>
              <a:t>see the </a:t>
            </a:r>
            <a:r>
              <a:rPr lang="en-US" altLang="ja-JP" sz="3600" dirty="0" err="1" smtClean="0">
                <a:latin typeface="Arial Black" panose="020B0A04020102020204" pitchFamily="34" charset="0"/>
              </a:rPr>
              <a:t>Merlion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36874" y="5623492"/>
            <a:ext cx="4421720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latin typeface="Arial Black" panose="020B0A04020102020204" pitchFamily="34" charset="0"/>
              </a:rPr>
              <a:t>go shopping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27214" y="2741202"/>
            <a:ext cx="4232365" cy="52322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atin typeface="Arial Black" panose="020B0A04020102020204" pitchFamily="34" charset="0"/>
              </a:rPr>
              <a:t>ride the Ferris wheel</a:t>
            </a:r>
            <a:endParaRPr kumimoji="1" lang="ja-JP" altLang="en-US" sz="2800" dirty="0">
              <a:latin typeface="Arial Black" panose="020B0A040201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46603" t="6666" r="17906" b="22708"/>
          <a:stretch/>
        </p:blipFill>
        <p:spPr>
          <a:xfrm>
            <a:off x="5153737" y="3356008"/>
            <a:ext cx="2179320" cy="24382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39927" t="8125" r="6193" b="16875"/>
          <a:stretch/>
        </p:blipFill>
        <p:spPr>
          <a:xfrm>
            <a:off x="944880" y="3136168"/>
            <a:ext cx="2804160" cy="219456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16032" t="5208" r="50937" b="60625"/>
          <a:stretch/>
        </p:blipFill>
        <p:spPr>
          <a:xfrm>
            <a:off x="8219594" y="3596640"/>
            <a:ext cx="2945508" cy="171299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l="51874" t="5833" r="16384" b="60000"/>
          <a:stretch/>
        </p:blipFill>
        <p:spPr>
          <a:xfrm>
            <a:off x="10000596" y="3136168"/>
            <a:ext cx="1957998" cy="11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220730" y="897863"/>
            <a:ext cx="10045336" cy="1940957"/>
          </a:xfrm>
          <a:prstGeom prst="wedgeRoundRectCallout">
            <a:avLst>
              <a:gd name="adj1" fmla="val 44403"/>
              <a:gd name="adj2" fmla="val 71137"/>
              <a:gd name="adj3" fmla="val 16667"/>
            </a:avLst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If </a:t>
            </a:r>
            <a:r>
              <a:rPr kumimoji="1" lang="en-US" altLang="ja-JP" sz="5400" dirty="0" smtClean="0">
                <a:latin typeface="Arial Black" panose="020B0A04020102020204" pitchFamily="34" charset="0"/>
              </a:rPr>
              <a:t>I go to Singapore,</a:t>
            </a:r>
          </a:p>
          <a:p>
            <a:pPr algn="ctr"/>
            <a:r>
              <a:rPr lang="en-US" altLang="ja-JP" sz="5400" dirty="0" smtClean="0">
                <a:latin typeface="Arial Black" panose="020B0A04020102020204" pitchFamily="34" charset="0"/>
              </a:rPr>
              <a:t>I want to         ________ .</a:t>
            </a:r>
            <a:endParaRPr kumimoji="1" lang="ja-JP" altLang="en-US" sz="5400" dirty="0">
              <a:latin typeface="Arial Black" panose="020B0A040201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0730" y="3656303"/>
            <a:ext cx="10045336" cy="1940957"/>
          </a:xfrm>
          <a:prstGeom prst="wedgeRoundRectCallout">
            <a:avLst>
              <a:gd name="adj1" fmla="val 44403"/>
              <a:gd name="adj2" fmla="val 71137"/>
              <a:gd name="adj3" fmla="val 16667"/>
            </a:avLst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もし</a:t>
            </a:r>
            <a:r>
              <a:rPr kumimoji="1" lang="ja-JP" altLang="en-US" sz="5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シンガポールへ行ったら，</a:t>
            </a:r>
            <a:endParaRPr kumimoji="1" lang="en-US" altLang="ja-JP" sz="5400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lang="ja-JP" altLang="en-US" sz="5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マーライオン</a:t>
            </a:r>
            <a:r>
              <a:rPr lang="ja-JP" altLang="en-US" sz="5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を見たい！</a:t>
            </a:r>
            <a:endParaRPr kumimoji="1" lang="ja-JP" altLang="en-US" sz="5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69280" y="1996372"/>
            <a:ext cx="4344193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latin typeface="Arial Black" panose="020B0A04020102020204" pitchFamily="34" charset="0"/>
              </a:rPr>
              <a:t>see the </a:t>
            </a:r>
            <a:r>
              <a:rPr lang="en-US" altLang="ja-JP" sz="3600" dirty="0" err="1" smtClean="0">
                <a:latin typeface="Arial Black" panose="020B0A04020102020204" pitchFamily="34" charset="0"/>
              </a:rPr>
              <a:t>Merlion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47801" y="3918895"/>
            <a:ext cx="1417319" cy="707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latin typeface="Arial Black" panose="020B0A04020102020204" pitchFamily="34" charset="0"/>
              </a:rPr>
              <a:t>(    )</a:t>
            </a:r>
            <a:endParaRPr kumimoji="1" lang="ja-JP" alt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63</Words>
  <Application>Microsoft Office PowerPoint</Application>
  <PresentationFormat>ワイド画面</PresentationFormat>
  <Paragraphs>15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ＤＦ特太ゴシック体</vt:lpstr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能代市教育委員会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teacher</cp:lastModifiedBy>
  <cp:revision>10</cp:revision>
  <dcterms:created xsi:type="dcterms:W3CDTF">2021-04-27T10:13:09Z</dcterms:created>
  <dcterms:modified xsi:type="dcterms:W3CDTF">2021-05-20T10:53:25Z</dcterms:modified>
</cp:coreProperties>
</file>