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33" autoAdjust="0"/>
  </p:normalViewPr>
  <p:slideViewPr>
    <p:cSldViewPr snapToGrid="0">
      <p:cViewPr varScale="1">
        <p:scale>
          <a:sx n="58" d="100"/>
          <a:sy n="58" d="100"/>
        </p:scale>
        <p:origin x="9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9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86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04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4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1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76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64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0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7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76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C9B4D-CEE9-4513-894C-4C9F6D9CACEF}" type="datetimeFigureOut">
              <a:rPr kumimoji="1" lang="ja-JP" altLang="en-US" smtClean="0"/>
              <a:t>2021/5/31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3856-4967-4E04-811A-E92CE4187A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83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0764" y="561475"/>
            <a:ext cx="10045336" cy="9233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do you think?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25" y="1530189"/>
            <a:ext cx="2231776" cy="297834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710" y="3988272"/>
            <a:ext cx="4044805" cy="267440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674137" y="2049867"/>
            <a:ext cx="11305509" cy="1938992"/>
          </a:xfrm>
          <a:prstGeom prst="rect">
            <a:avLst/>
          </a:prstGeom>
          <a:solidFill>
            <a:srgbClr val="00B0F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We should wear a school uniform.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4137" y="4439410"/>
            <a:ext cx="11305509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We should wear</a:t>
            </a:r>
            <a:r>
              <a:rPr lang="ja-JP" altLang="en-US" sz="6000" dirty="0">
                <a:latin typeface="Arial Black" panose="020B0A04020102020204" pitchFamily="34" charset="0"/>
              </a:rPr>
              <a:t> </a:t>
            </a:r>
            <a:r>
              <a:rPr lang="en-US" altLang="ja-JP" sz="6000" dirty="0" smtClean="0">
                <a:latin typeface="Arial Black" panose="020B0A04020102020204" pitchFamily="34" charset="0"/>
              </a:rPr>
              <a:t>casual clothes.</a:t>
            </a:r>
          </a:p>
        </p:txBody>
      </p:sp>
    </p:spTree>
    <p:extLst>
      <p:ext uri="{BB962C8B-B14F-4D97-AF65-F5344CB8AC3E}">
        <p14:creationId xmlns:p14="http://schemas.microsoft.com/office/powerpoint/2010/main" val="117877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0761" y="197983"/>
            <a:ext cx="10045336" cy="9233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do you think?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0722" y="1300484"/>
            <a:ext cx="4809774" cy="318647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10675" y="1484805"/>
            <a:ext cx="11305509" cy="2862322"/>
          </a:xfrm>
          <a:prstGeom prst="rect">
            <a:avLst/>
          </a:prstGeom>
          <a:solidFill>
            <a:srgbClr val="00B0F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Elementary school students should study English.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882" y="4347126"/>
            <a:ext cx="4010144" cy="2664239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11524" y="4585918"/>
            <a:ext cx="11305509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They should study Japanese more.</a:t>
            </a:r>
          </a:p>
        </p:txBody>
      </p:sp>
    </p:spTree>
    <p:extLst>
      <p:ext uri="{BB962C8B-B14F-4D97-AF65-F5344CB8AC3E}">
        <p14:creationId xmlns:p14="http://schemas.microsoft.com/office/powerpoint/2010/main" val="126732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0764" y="561475"/>
            <a:ext cx="10045336" cy="9233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do you think?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778" y="2233904"/>
            <a:ext cx="7040820" cy="396046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674137" y="2049867"/>
            <a:ext cx="11305509" cy="1938992"/>
          </a:xfrm>
          <a:prstGeom prst="rect">
            <a:avLst/>
          </a:prstGeom>
          <a:solidFill>
            <a:srgbClr val="00B0F0"/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We should hold the Olympic games.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4137" y="4439410"/>
            <a:ext cx="11305509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6000" dirty="0" smtClean="0">
                <a:latin typeface="Arial Black" panose="020B0A04020102020204" pitchFamily="34" charset="0"/>
              </a:rPr>
              <a:t>We </a:t>
            </a:r>
            <a:r>
              <a:rPr lang="en-US" altLang="ja-JP" sz="6000" smtClean="0">
                <a:latin typeface="Arial Black" panose="020B0A04020102020204" pitchFamily="34" charset="0"/>
              </a:rPr>
              <a:t>should </a:t>
            </a:r>
            <a:r>
              <a:rPr lang="en-US" altLang="ja-JP" sz="6000" smtClean="0">
                <a:latin typeface="Arial Black" panose="020B0A04020102020204" pitchFamily="34" charset="0"/>
              </a:rPr>
              <a:t>cancel </a:t>
            </a:r>
            <a:r>
              <a:rPr lang="en-US" altLang="ja-JP" sz="6000" dirty="0" smtClean="0">
                <a:latin typeface="Arial Black" panose="020B0A04020102020204" pitchFamily="34" charset="0"/>
              </a:rPr>
              <a:t>the Olympic games.</a:t>
            </a:r>
          </a:p>
        </p:txBody>
      </p:sp>
    </p:spTree>
    <p:extLst>
      <p:ext uri="{BB962C8B-B14F-4D97-AF65-F5344CB8AC3E}">
        <p14:creationId xmlns:p14="http://schemas.microsoft.com/office/powerpoint/2010/main" val="41546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0764" y="561475"/>
            <a:ext cx="10045336" cy="9233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 smtClean="0">
                <a:latin typeface="Arial Black" panose="020B0A04020102020204" pitchFamily="34" charset="0"/>
              </a:rPr>
              <a:t>What do you think?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8899" y="4524951"/>
            <a:ext cx="10045336" cy="92333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latin typeface="Arial Black" panose="020B0A04020102020204" pitchFamily="34" charset="0"/>
              </a:rPr>
              <a:t>わたしは、・・・だと思います。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40764" y="3567244"/>
            <a:ext cx="10045336" cy="92333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 smtClean="0">
                <a:latin typeface="Arial Black" panose="020B0A04020102020204" pitchFamily="34" charset="0"/>
              </a:rPr>
              <a:t>I think (that) we…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9265" y="1602694"/>
            <a:ext cx="10045336" cy="923330"/>
          </a:xfrm>
          <a:prstGeom prst="rect">
            <a:avLst/>
          </a:prstGeom>
          <a:noFill/>
          <a:ln w="762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latin typeface="Arial Black" panose="020B0A04020102020204" pitchFamily="34" charset="0"/>
              </a:rPr>
              <a:t>あなたはどう思う？</a:t>
            </a:r>
            <a:endParaRPr kumimoji="1" lang="ja-JP" altLang="en-US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62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81</Words>
  <Application>Microsoft Office PowerPoint</Application>
  <PresentationFormat>ワイド画面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能代市教育委員会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OMI SHOKO</cp:lastModifiedBy>
  <cp:revision>15</cp:revision>
  <dcterms:created xsi:type="dcterms:W3CDTF">2021-04-27T10:13:09Z</dcterms:created>
  <dcterms:modified xsi:type="dcterms:W3CDTF">2021-05-31T11:30:11Z</dcterms:modified>
</cp:coreProperties>
</file>