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57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5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93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10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64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37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3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8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27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52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37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9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E9382-FD49-4FC4-A951-6172E860A6F5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E9AF1-1898-4EC8-B0F7-EF81A2BA6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44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7" r="28013"/>
          <a:stretch/>
        </p:blipFill>
        <p:spPr>
          <a:xfrm>
            <a:off x="3383280" y="258101"/>
            <a:ext cx="5525589" cy="624761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277687" y="3143126"/>
            <a:ext cx="8229600" cy="3526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75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952" y="572445"/>
            <a:ext cx="4790096" cy="5643707"/>
          </a:xfrm>
        </p:spPr>
      </p:pic>
      <p:sp>
        <p:nvSpPr>
          <p:cNvPr id="7" name="正方形/長方形 6"/>
          <p:cNvSpPr/>
          <p:nvPr/>
        </p:nvSpPr>
        <p:spPr>
          <a:xfrm>
            <a:off x="2118359" y="572445"/>
            <a:ext cx="7955281" cy="1702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19326" y="1669159"/>
            <a:ext cx="5851030" cy="3657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 rot="10800000">
            <a:off x="1561009" y="4114800"/>
            <a:ext cx="7635241" cy="2308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 rot="5400000">
            <a:off x="561512" y="1571941"/>
            <a:ext cx="5496480" cy="3497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" t="16213" r="66564" b="15216"/>
          <a:stretch/>
        </p:blipFill>
        <p:spPr>
          <a:xfrm>
            <a:off x="3892731" y="535577"/>
            <a:ext cx="4101737" cy="512717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457994" y="-188283"/>
            <a:ext cx="7955281" cy="1702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658961" y="908431"/>
            <a:ext cx="5851030" cy="3657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 rot="10800000">
            <a:off x="1900644" y="3354072"/>
            <a:ext cx="7635241" cy="2308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 rot="5400000">
            <a:off x="901147" y="811213"/>
            <a:ext cx="5496480" cy="3497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4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750" y="365125"/>
            <a:ext cx="6068796" cy="6068796"/>
          </a:xfrm>
        </p:spPr>
      </p:pic>
      <p:sp>
        <p:nvSpPr>
          <p:cNvPr id="5" name="正方形/長方形 4"/>
          <p:cNvSpPr/>
          <p:nvPr/>
        </p:nvSpPr>
        <p:spPr>
          <a:xfrm rot="5400000">
            <a:off x="634121" y="1534666"/>
            <a:ext cx="6174219" cy="3835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3"/>
          <p:cNvSpPr txBox="1">
            <a:spLocks/>
          </p:cNvSpPr>
          <p:nvPr/>
        </p:nvSpPr>
        <p:spPr>
          <a:xfrm>
            <a:off x="1212274" y="2549237"/>
            <a:ext cx="6255326" cy="10945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Arial Rounded MT Bold" panose="020F0704030504030204" pitchFamily="34" charset="0"/>
              </a:rPr>
              <a:t>It   is         delicious.</a:t>
            </a:r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1212274" y="4477039"/>
            <a:ext cx="6255326" cy="109450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Arial Rounded MT Bold" panose="020F0704030504030204" pitchFamily="34" charset="0"/>
              </a:rPr>
              <a:t>It   </a:t>
            </a:r>
            <a:r>
              <a:rPr lang="en-US" altLang="ja-JP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looks</a:t>
            </a:r>
            <a:r>
              <a:rPr lang="en-US" altLang="ja-JP" dirty="0" smtClean="0">
                <a:latin typeface="Arial Rounded MT Bold" panose="020F0704030504030204" pitchFamily="34" charset="0"/>
              </a:rPr>
              <a:t>   delicious.</a:t>
            </a:r>
          </a:p>
        </p:txBody>
      </p:sp>
      <p:pic>
        <p:nvPicPr>
          <p:cNvPr id="7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861" y="624971"/>
            <a:ext cx="3531393" cy="3531393"/>
          </a:xfrm>
        </p:spPr>
      </p:pic>
      <p:sp>
        <p:nvSpPr>
          <p:cNvPr id="8" name="乗算 7"/>
          <p:cNvSpPr/>
          <p:nvPr/>
        </p:nvSpPr>
        <p:spPr>
          <a:xfrm>
            <a:off x="1212274" y="1731818"/>
            <a:ext cx="2563090" cy="2729346"/>
          </a:xfrm>
          <a:prstGeom prst="mathMultiply">
            <a:avLst>
              <a:gd name="adj1" fmla="val 154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8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15999" t="55268" r="63018" b="10983"/>
          <a:stretch/>
        </p:blipFill>
        <p:spPr>
          <a:xfrm>
            <a:off x="2899953" y="884214"/>
            <a:ext cx="5643155" cy="510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8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37082" t="53660" r="45047" b="7947"/>
          <a:stretch/>
        </p:blipFill>
        <p:spPr>
          <a:xfrm>
            <a:off x="3422468" y="365125"/>
            <a:ext cx="5055326" cy="610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360" y="1393983"/>
            <a:ext cx="4383975" cy="3416890"/>
          </a:xfr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/>
          <a:srcRect l="58467" t="51696" r="22156" b="9018"/>
          <a:stretch/>
        </p:blipFill>
        <p:spPr>
          <a:xfrm>
            <a:off x="838200" y="273685"/>
            <a:ext cx="5394961" cy="6149698"/>
          </a:xfrm>
          <a:prstGeom prst="rect">
            <a:avLst/>
          </a:prstGeom>
        </p:spPr>
      </p:pic>
      <p:sp>
        <p:nvSpPr>
          <p:cNvPr id="7" name="角丸四角形吹き出し 6"/>
          <p:cNvSpPr/>
          <p:nvPr/>
        </p:nvSpPr>
        <p:spPr>
          <a:xfrm>
            <a:off x="6818811" y="901337"/>
            <a:ext cx="5003075" cy="4402183"/>
          </a:xfrm>
          <a:prstGeom prst="wedgeRoundRectCallout">
            <a:avLst>
              <a:gd name="adj1" fmla="val -99423"/>
              <a:gd name="adj2" fmla="val -6936"/>
              <a:gd name="adj3" fmla="val 16667"/>
            </a:avLst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1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</Words>
  <Application>Microsoft Office PowerPoint</Application>
  <PresentationFormat>ワイド画面</PresentationFormat>
  <Paragraphs>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游ゴシック</vt:lpstr>
      <vt:lpstr>游ゴシック Light</vt:lpstr>
      <vt:lpstr>Arial</vt:lpstr>
      <vt:lpstr>Arial Rounded MT Bold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cook at home?</dc:title>
  <dc:creator>八峰町教育委員会</dc:creator>
  <cp:lastModifiedBy>八峰町教育委員会</cp:lastModifiedBy>
  <cp:revision>17</cp:revision>
  <dcterms:created xsi:type="dcterms:W3CDTF">2021-03-03T08:34:24Z</dcterms:created>
  <dcterms:modified xsi:type="dcterms:W3CDTF">2021-03-04T09:50:50Z</dcterms:modified>
</cp:coreProperties>
</file>