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9382-FD49-4FC4-A951-6172E860A6F5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9AF1-1898-4EC8-B0F7-EF81A2BA6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5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9382-FD49-4FC4-A951-6172E860A6F5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9AF1-1898-4EC8-B0F7-EF81A2BA6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93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9382-FD49-4FC4-A951-6172E860A6F5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9AF1-1898-4EC8-B0F7-EF81A2BA6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10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9382-FD49-4FC4-A951-6172E860A6F5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9AF1-1898-4EC8-B0F7-EF81A2BA6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64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9382-FD49-4FC4-A951-6172E860A6F5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9AF1-1898-4EC8-B0F7-EF81A2BA6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37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9382-FD49-4FC4-A951-6172E860A6F5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9AF1-1898-4EC8-B0F7-EF81A2BA6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3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9382-FD49-4FC4-A951-6172E860A6F5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9AF1-1898-4EC8-B0F7-EF81A2BA6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38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9382-FD49-4FC4-A951-6172E860A6F5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9AF1-1898-4EC8-B0F7-EF81A2BA6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27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9382-FD49-4FC4-A951-6172E860A6F5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9AF1-1898-4EC8-B0F7-EF81A2BA6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52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9382-FD49-4FC4-A951-6172E860A6F5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9AF1-1898-4EC8-B0F7-EF81A2BA6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437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9382-FD49-4FC4-A951-6172E860A6F5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9AF1-1898-4EC8-B0F7-EF81A2BA6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9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E9382-FD49-4FC4-A951-6172E860A6F5}" type="datetimeFigureOut">
              <a:rPr kumimoji="1" lang="ja-JP" altLang="en-US" smtClean="0"/>
              <a:t>2021/3/3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E9AF1-1898-4EC8-B0F7-EF81A2BA6A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44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 Rounded MT Bold" panose="020F0704030504030204" pitchFamily="34" charset="0"/>
              </a:rPr>
              <a:t>Do you like cooking?</a:t>
            </a:r>
            <a:endParaRPr kumimoji="1" lang="ja-JP" altLang="en-US" dirty="0">
              <a:latin typeface="Arial Rounded MT Bold" panose="020F0704030504030204" pitchFamily="34" charset="0"/>
            </a:endParaRPr>
          </a:p>
        </p:txBody>
      </p:sp>
      <p:pic>
        <p:nvPicPr>
          <p:cNvPr id="6" name="コンテンツ プレースホルダー 5" descr="[無料写真] 調理しながら料理本を見ている外国人女性 ...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51"/>
          <a:stretch/>
        </p:blipFill>
        <p:spPr>
          <a:xfrm>
            <a:off x="4400999" y="2958378"/>
            <a:ext cx="3770691" cy="3165331"/>
          </a:xfrm>
        </p:spPr>
      </p:pic>
      <p:pic>
        <p:nvPicPr>
          <p:cNvPr id="7" name="図 6" descr="[フリーイラスト] フライパンで炒める炒飯 - パブリック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127" y="1690688"/>
            <a:ext cx="3383001" cy="2949067"/>
          </a:xfrm>
          <a:prstGeom prst="rect">
            <a:avLst/>
          </a:prstGeom>
        </p:spPr>
      </p:pic>
      <p:pic>
        <p:nvPicPr>
          <p:cNvPr id="8" name="図 7" descr="[無料イラスト] 鍋を調理中の女性 - パブリックドメインQ：著作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7181"/>
            <a:ext cx="3020143" cy="31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9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7001"/>
          </a:xfrm>
        </p:spPr>
        <p:txBody>
          <a:bodyPr/>
          <a:lstStyle/>
          <a:p>
            <a:r>
              <a:rPr kumimoji="1" lang="en-US" altLang="ja-JP" dirty="0" smtClean="0">
                <a:latin typeface="Arial Rounded MT Bold" panose="020F0704030504030204" pitchFamily="34" charset="0"/>
              </a:rPr>
              <a:t>Do you know </a:t>
            </a:r>
            <a:r>
              <a:rPr kumimoji="1" lang="en-US" altLang="ja-JP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how to 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cook </a:t>
            </a:r>
            <a:br>
              <a:rPr kumimoji="1" lang="en-US" altLang="ja-JP" dirty="0" smtClean="0">
                <a:latin typeface="Arial Rounded MT Bold" panose="020F0704030504030204" pitchFamily="34" charset="0"/>
              </a:rPr>
            </a:br>
            <a:r>
              <a:rPr lang="en-US" altLang="ja-JP" dirty="0" smtClean="0">
                <a:latin typeface="Arial Rounded MT Bold" panose="020F0704030504030204" pitchFamily="34" charset="0"/>
              </a:rPr>
              <a:t>roast beef easily?</a:t>
            </a:r>
            <a:endParaRPr kumimoji="1" lang="ja-JP" altLang="en-US" dirty="0">
              <a:latin typeface="Arial Rounded MT Bold" panose="020F0704030504030204" pitchFamily="34" charset="0"/>
            </a:endParaRPr>
          </a:p>
        </p:txBody>
      </p:sp>
      <p:pic>
        <p:nvPicPr>
          <p:cNvPr id="2" name="図 1" descr="Roast beef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2" y="2208357"/>
            <a:ext cx="3499867" cy="2624900"/>
          </a:xfrm>
          <a:prstGeom prst="rect">
            <a:avLst/>
          </a:prstGeom>
        </p:spPr>
      </p:pic>
      <p:pic>
        <p:nvPicPr>
          <p:cNvPr id="3" name="図 2" descr="Food for A Hungry Soul: Marinated Chuck Roa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76" y="3366557"/>
            <a:ext cx="3352457" cy="2933400"/>
          </a:xfrm>
          <a:prstGeom prst="rect">
            <a:avLst/>
          </a:prstGeom>
        </p:spPr>
      </p:pic>
      <p:pic>
        <p:nvPicPr>
          <p:cNvPr id="6" name="図 5" descr="Roast beef - Creative Commons Bild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81" y="1335343"/>
            <a:ext cx="4041893" cy="268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7001"/>
          </a:xfrm>
        </p:spPr>
        <p:txBody>
          <a:bodyPr/>
          <a:lstStyle/>
          <a:p>
            <a:r>
              <a:rPr kumimoji="1" lang="en-US" altLang="ja-JP" dirty="0" smtClean="0">
                <a:latin typeface="Arial Rounded MT Bold" panose="020F0704030504030204" pitchFamily="34" charset="0"/>
              </a:rPr>
              <a:t>1. Put salt, pepper and garlic on the    </a:t>
            </a:r>
            <a:br>
              <a:rPr kumimoji="1" lang="en-US" altLang="ja-JP" dirty="0" smtClean="0">
                <a:latin typeface="Arial Rounded MT Bold" panose="020F0704030504030204" pitchFamily="34" charset="0"/>
              </a:rPr>
            </a:br>
            <a:r>
              <a:rPr lang="en-US" altLang="ja-JP" dirty="0">
                <a:latin typeface="Arial Rounded MT Bold" panose="020F0704030504030204" pitchFamily="34" charset="0"/>
              </a:rPr>
              <a:t> </a:t>
            </a:r>
            <a:r>
              <a:rPr lang="en-US" altLang="ja-JP" dirty="0" smtClean="0">
                <a:latin typeface="Arial Rounded MT Bold" panose="020F0704030504030204" pitchFamily="34" charset="0"/>
              </a:rPr>
              <a:t>   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beef.</a:t>
            </a:r>
            <a:endParaRPr kumimoji="1" lang="ja-JP" altLang="en-US" dirty="0">
              <a:latin typeface="Arial Rounded MT Bold" panose="020F0704030504030204" pitchFamily="34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90" y="2450671"/>
            <a:ext cx="5527575" cy="3686892"/>
          </a:xfrm>
          <a:prstGeom prst="rect">
            <a:avLst/>
          </a:prstGeom>
        </p:spPr>
      </p:pic>
      <p:pic>
        <p:nvPicPr>
          <p:cNvPr id="16" name="図 15" descr="塩コショウのイラスト | かわいいフリー素材集 いらすとや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72480">
            <a:off x="8691312" y="1705078"/>
            <a:ext cx="2831935" cy="249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3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7001"/>
          </a:xfrm>
        </p:spPr>
        <p:txBody>
          <a:bodyPr/>
          <a:lstStyle/>
          <a:p>
            <a:r>
              <a:rPr lang="en-US" altLang="ja-JP" dirty="0">
                <a:latin typeface="Arial Rounded MT Bold" panose="020F0704030504030204" pitchFamily="34" charset="0"/>
              </a:rPr>
              <a:t>2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. Grill the beef until it gets brown</a:t>
            </a:r>
            <a:endParaRPr kumimoji="1" lang="ja-JP" altLang="en-US" dirty="0">
              <a:latin typeface="Arial Rounded MT Bold" panose="020F070403050403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41" y="2412938"/>
            <a:ext cx="5604918" cy="37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6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5566"/>
          </a:xfrm>
        </p:spPr>
        <p:txBody>
          <a:bodyPr/>
          <a:lstStyle/>
          <a:p>
            <a:r>
              <a:rPr lang="en-US" altLang="ja-JP" dirty="0">
                <a:latin typeface="Arial Rounded MT Bold" panose="020F0704030504030204" pitchFamily="34" charset="0"/>
              </a:rPr>
              <a:t>3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. </a:t>
            </a:r>
            <a:r>
              <a:rPr lang="en-US" altLang="ja-JP" dirty="0">
                <a:latin typeface="Arial Rounded MT Bold" panose="020F0704030504030204" pitchFamily="34" charset="0"/>
              </a:rPr>
              <a:t>Put the beef inside a </a:t>
            </a:r>
            <a:r>
              <a:rPr lang="en-US" altLang="ja-JP" dirty="0" err="1">
                <a:latin typeface="Arial Rounded MT Bold" panose="020F0704030504030204" pitchFamily="34" charset="0"/>
              </a:rPr>
              <a:t>ziplock</a:t>
            </a:r>
            <a:r>
              <a:rPr lang="en-US" altLang="ja-JP" dirty="0">
                <a:latin typeface="Arial Rounded MT Bold" panose="020F0704030504030204" pitchFamily="34" charset="0"/>
              </a:rPr>
              <a:t> bag, </a:t>
            </a:r>
            <a:r>
              <a:rPr lang="en-US" altLang="ja-JP" dirty="0" smtClean="0">
                <a:latin typeface="Arial Rounded MT Bold" panose="020F0704030504030204" pitchFamily="34" charset="0"/>
              </a:rPr>
              <a:t>  </a:t>
            </a:r>
            <a:br>
              <a:rPr lang="en-US" altLang="ja-JP" dirty="0" smtClean="0">
                <a:latin typeface="Arial Rounded MT Bold" panose="020F0704030504030204" pitchFamily="34" charset="0"/>
              </a:rPr>
            </a:br>
            <a:r>
              <a:rPr lang="en-US" altLang="ja-JP" dirty="0">
                <a:latin typeface="Arial Rounded MT Bold" panose="020F0704030504030204" pitchFamily="34" charset="0"/>
              </a:rPr>
              <a:t> </a:t>
            </a:r>
            <a:r>
              <a:rPr lang="en-US" altLang="ja-JP" dirty="0" smtClean="0">
                <a:latin typeface="Arial Rounded MT Bold" panose="020F0704030504030204" pitchFamily="34" charset="0"/>
              </a:rPr>
              <a:t>    let </a:t>
            </a:r>
            <a:r>
              <a:rPr lang="en-US" altLang="ja-JP" dirty="0">
                <a:latin typeface="Arial Rounded MT Bold" panose="020F0704030504030204" pitchFamily="34" charset="0"/>
              </a:rPr>
              <a:t>all the air out, and close it well</a:t>
            </a:r>
            <a:endParaRPr kumimoji="1" lang="ja-JP" altLang="en-US" dirty="0">
              <a:latin typeface="Arial Rounded MT Bold" panose="020F070403050403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6" y="2410691"/>
            <a:ext cx="4875906" cy="325222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918" y="2410690"/>
            <a:ext cx="4875906" cy="32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5566"/>
          </a:xfrm>
        </p:spPr>
        <p:txBody>
          <a:bodyPr/>
          <a:lstStyle/>
          <a:p>
            <a:r>
              <a:rPr kumimoji="1" lang="en-US" altLang="ja-JP" dirty="0" smtClean="0">
                <a:latin typeface="Arial Rounded MT Bold" panose="020F0704030504030204" pitchFamily="34" charset="0"/>
              </a:rPr>
              <a:t>4. Put boiled water in the rice cooker</a:t>
            </a:r>
            <a:br>
              <a:rPr kumimoji="1" lang="en-US" altLang="ja-JP" dirty="0" smtClean="0">
                <a:latin typeface="Arial Rounded MT Bold" panose="020F0704030504030204" pitchFamily="34" charset="0"/>
              </a:rPr>
            </a:br>
            <a:r>
              <a:rPr kumimoji="1" lang="en-US" altLang="ja-JP" dirty="0" smtClean="0">
                <a:latin typeface="Arial Rounded MT Bold" panose="020F0704030504030204" pitchFamily="34" charset="0"/>
              </a:rPr>
              <a:t>     </a:t>
            </a:r>
            <a:r>
              <a:rPr lang="en-US" altLang="ja-JP" dirty="0" smtClean="0">
                <a:latin typeface="Arial Rounded MT Bold" panose="020F0704030504030204" pitchFamily="34" charset="0"/>
              </a:rPr>
              <a:t>and then </a:t>
            </a:r>
            <a:r>
              <a:rPr lang="en-US" altLang="ja-JP" dirty="0" err="1" smtClean="0">
                <a:latin typeface="Arial Rounded MT Bold" panose="020F0704030504030204" pitchFamily="34" charset="0"/>
              </a:rPr>
              <a:t>ziplock</a:t>
            </a:r>
            <a:r>
              <a:rPr lang="en-US" altLang="ja-JP" dirty="0" smtClean="0">
                <a:latin typeface="Arial Rounded MT Bold" panose="020F0704030504030204" pitchFamily="34" charset="0"/>
              </a:rPr>
              <a:t> bag.</a:t>
            </a:r>
            <a:endParaRPr kumimoji="1" lang="ja-JP" altLang="en-US" dirty="0">
              <a:latin typeface="Arial Rounded MT Bold" panose="020F070403050403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709" y="2410691"/>
            <a:ext cx="5890582" cy="39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8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5566"/>
          </a:xfrm>
        </p:spPr>
        <p:txBody>
          <a:bodyPr/>
          <a:lstStyle/>
          <a:p>
            <a:r>
              <a:rPr lang="en-US" altLang="ja-JP" dirty="0">
                <a:latin typeface="Arial Rounded MT Bold" panose="020F0704030504030204" pitchFamily="34" charset="0"/>
              </a:rPr>
              <a:t>5</a:t>
            </a:r>
            <a:r>
              <a:rPr kumimoji="1" lang="en-US" altLang="ja-JP" dirty="0" smtClean="0">
                <a:latin typeface="Arial Rounded MT Bold" panose="020F0704030504030204" pitchFamily="34" charset="0"/>
              </a:rPr>
              <a:t>. Press KEEP WARM button</a:t>
            </a:r>
            <a:br>
              <a:rPr kumimoji="1" lang="en-US" altLang="ja-JP" dirty="0" smtClean="0">
                <a:latin typeface="Arial Rounded MT Bold" panose="020F0704030504030204" pitchFamily="34" charset="0"/>
              </a:rPr>
            </a:br>
            <a:r>
              <a:rPr kumimoji="1" lang="en-US" altLang="ja-JP" dirty="0" smtClean="0">
                <a:latin typeface="Arial Rounded MT Bold" panose="020F0704030504030204" pitchFamily="34" charset="0"/>
              </a:rPr>
              <a:t>    </a:t>
            </a:r>
            <a:r>
              <a:rPr lang="en-US" altLang="ja-JP" dirty="0" smtClean="0">
                <a:latin typeface="Arial Rounded MT Bold" panose="020F0704030504030204" pitchFamily="34" charset="0"/>
              </a:rPr>
              <a:t>Wait for 1 hour</a:t>
            </a:r>
            <a:endParaRPr kumimoji="1" lang="ja-JP" altLang="en-US" dirty="0">
              <a:latin typeface="Arial Rounded MT Bold" panose="020F070403050403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86" y="2410691"/>
            <a:ext cx="3265199" cy="37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9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0657"/>
          </a:xfrm>
        </p:spPr>
        <p:txBody>
          <a:bodyPr/>
          <a:lstStyle/>
          <a:p>
            <a:r>
              <a:rPr kumimoji="1" lang="en-US" altLang="ja-JP" dirty="0" smtClean="0">
                <a:latin typeface="Arial Rounded MT Bold" panose="020F0704030504030204" pitchFamily="34" charset="0"/>
              </a:rPr>
              <a:t>Finish!</a:t>
            </a:r>
            <a:endParaRPr kumimoji="1" lang="ja-JP" altLang="en-US" dirty="0">
              <a:latin typeface="Arial Rounded MT Bold" panose="020F070403050403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4" y="1771374"/>
            <a:ext cx="6179127" cy="412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2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57</Words>
  <Application>Microsoft Office PowerPoint</Application>
  <PresentationFormat>ワイド画面</PresentationFormat>
  <Paragraphs>8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游ゴシック</vt:lpstr>
      <vt:lpstr>游ゴシック Light</vt:lpstr>
      <vt:lpstr>Arial</vt:lpstr>
      <vt:lpstr>Arial Rounded MT Bold</vt:lpstr>
      <vt:lpstr>Office テーマ</vt:lpstr>
      <vt:lpstr>Do you like cooking?</vt:lpstr>
      <vt:lpstr>Do you know how to cook  roast beef easily?</vt:lpstr>
      <vt:lpstr>1. Put salt, pepper and garlic on the         beef.</vt:lpstr>
      <vt:lpstr>2. Grill the beef until it gets brown</vt:lpstr>
      <vt:lpstr>3. Put the beef inside a ziplock bag,         let all the air out, and close it well</vt:lpstr>
      <vt:lpstr>4. Put boiled water in the rice cooker      and then ziplock bag.</vt:lpstr>
      <vt:lpstr>5. Press KEEP WARM button     Wait for 1 hour</vt:lpstr>
      <vt:lpstr>Finish!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cook at home?</dc:title>
  <dc:creator>八峰町教育委員会</dc:creator>
  <cp:lastModifiedBy>八峰町教育委員会</cp:lastModifiedBy>
  <cp:revision>5</cp:revision>
  <dcterms:created xsi:type="dcterms:W3CDTF">2021-03-03T08:34:24Z</dcterms:created>
  <dcterms:modified xsi:type="dcterms:W3CDTF">2021-03-03T08:49:46Z</dcterms:modified>
</cp:coreProperties>
</file>