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83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64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19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70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48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07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81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94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75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72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99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AABF-B8CB-4AEB-8194-8B722CEA3848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C317-0152-4F64-9A63-600D2794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9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2625" t="14911" r="17940" b="12946"/>
          <a:stretch/>
        </p:blipFill>
        <p:spPr>
          <a:xfrm>
            <a:off x="2534194" y="862148"/>
            <a:ext cx="7733212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7906" t="14911" r="17036" b="12589"/>
          <a:stretch/>
        </p:blipFill>
        <p:spPr>
          <a:xfrm>
            <a:off x="1524000" y="858202"/>
            <a:ext cx="8464731" cy="530352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085908" y="4934634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HandwritingWeCan Medium" panose="020F0500000000000000" pitchFamily="34" charset="0"/>
              </a:rPr>
              <a:t>breakfast</a:t>
            </a:r>
            <a:endParaRPr kumimoji="1" lang="ja-JP" altLang="en-US" sz="3600" dirty="0">
              <a:latin typeface="HandwritingWeCan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7906" t="14911" r="17036" b="12589"/>
          <a:stretch/>
        </p:blipFill>
        <p:spPr>
          <a:xfrm>
            <a:off x="1524000" y="858202"/>
            <a:ext cx="8464731" cy="530352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0215" t="13839" r="16635" b="12590"/>
          <a:stretch/>
        </p:blipFill>
        <p:spPr>
          <a:xfrm>
            <a:off x="1833230" y="616539"/>
            <a:ext cx="8834770" cy="57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2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914" t="14732" r="17338" b="13839"/>
          <a:stretch/>
        </p:blipFill>
        <p:spPr>
          <a:xfrm>
            <a:off x="1528352" y="365125"/>
            <a:ext cx="9435703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1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0215" t="14236" r="38320" b="12768"/>
          <a:stretch/>
        </p:blipFill>
        <p:spPr>
          <a:xfrm>
            <a:off x="2338251" y="317113"/>
            <a:ext cx="6374675" cy="63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8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6501" t="14018" r="16535" b="12410"/>
          <a:stretch/>
        </p:blipFill>
        <p:spPr>
          <a:xfrm>
            <a:off x="1280160" y="365125"/>
            <a:ext cx="9849394" cy="60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6803" t="14552" r="17237" b="12233"/>
          <a:stretch/>
        </p:blipFill>
        <p:spPr>
          <a:xfrm>
            <a:off x="1345476" y="470262"/>
            <a:ext cx="9522822" cy="59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2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39" y="114413"/>
            <a:ext cx="6437661" cy="6558367"/>
          </a:xfrm>
        </p:spPr>
      </p:pic>
    </p:spTree>
    <p:extLst>
      <p:ext uri="{BB962C8B-B14F-4D97-AF65-F5344CB8AC3E}">
        <p14:creationId xmlns:p14="http://schemas.microsoft.com/office/powerpoint/2010/main" val="23770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ワイド画面</PresentationFormat>
  <Paragraphs>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游ゴシック Light</vt:lpstr>
      <vt:lpstr>Arial</vt:lpstr>
      <vt:lpstr>HandwritingWeCan Medium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八峰町教育委員会</dc:creator>
  <cp:lastModifiedBy>八峰町教育委員会</cp:lastModifiedBy>
  <cp:revision>1</cp:revision>
  <dcterms:created xsi:type="dcterms:W3CDTF">2019-12-12T22:34:42Z</dcterms:created>
  <dcterms:modified xsi:type="dcterms:W3CDTF">2019-12-12T22:49:00Z</dcterms:modified>
</cp:coreProperties>
</file>