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4" r:id="rId3"/>
    <p:sldId id="263" r:id="rId4"/>
    <p:sldId id="267" r:id="rId5"/>
    <p:sldId id="257" r:id="rId6"/>
    <p:sldId id="259" r:id="rId7"/>
    <p:sldId id="260" r:id="rId8"/>
    <p:sldId id="261" r:id="rId9"/>
    <p:sldId id="256" r:id="rId10"/>
    <p:sldId id="262" r:id="rId11"/>
    <p:sldId id="266" r:id="rId12"/>
    <p:sldId id="265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365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226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59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07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982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68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6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573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29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85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85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E3613-7BEC-41B1-91B3-147CEA32ECBF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BDEAB-C267-4698-86CB-5DD6EFF21C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73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5285" r="17580" b="23017"/>
          <a:stretch/>
        </p:blipFill>
        <p:spPr bwMode="auto">
          <a:xfrm>
            <a:off x="1872960" y="207817"/>
            <a:ext cx="8296275" cy="6206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94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t="12071" r="8442" b="7308"/>
          <a:stretch/>
        </p:blipFill>
        <p:spPr bwMode="auto">
          <a:xfrm>
            <a:off x="1302325" y="2566756"/>
            <a:ext cx="4821385" cy="3931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9" t="19832" r="30520" b="28002"/>
          <a:stretch/>
        </p:blipFill>
        <p:spPr bwMode="auto">
          <a:xfrm>
            <a:off x="2272925" y="2206133"/>
            <a:ext cx="1106805" cy="11156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0451_bookcase_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3257" r="28860" b="16043"/>
          <a:stretch>
            <a:fillRect/>
          </a:stretch>
        </p:blipFill>
        <p:spPr bwMode="auto">
          <a:xfrm>
            <a:off x="6872637" y="2014683"/>
            <a:ext cx="4297363" cy="448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0453_light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t="13286" r="28577" b="29372"/>
          <a:stretch>
            <a:fillRect/>
          </a:stretch>
        </p:blipFill>
        <p:spPr bwMode="auto">
          <a:xfrm>
            <a:off x="2826327" y="0"/>
            <a:ext cx="2086828" cy="197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0477_clock_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6" t="16724" r="29257" b="18236"/>
          <a:stretch>
            <a:fillRect/>
          </a:stretch>
        </p:blipFill>
        <p:spPr bwMode="auto">
          <a:xfrm>
            <a:off x="8123154" y="134772"/>
            <a:ext cx="1796327" cy="207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6071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8" descr="D:\DATA\data\PictureDictionaryCard\image\dictionary\0572_tree_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9" t="20227" r="27586" b="20236"/>
          <a:stretch/>
        </p:blipFill>
        <p:spPr bwMode="auto">
          <a:xfrm>
            <a:off x="304800" y="-26803"/>
            <a:ext cx="2563091" cy="57496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14" descr="D:\DATA\data\PictureDictionaryCard\image\dictionary\0597_motorcycle_0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0" t="21134" r="21182" b="23213"/>
          <a:stretch/>
        </p:blipFill>
        <p:spPr bwMode="auto">
          <a:xfrm>
            <a:off x="2181484" y="4211782"/>
            <a:ext cx="3845243" cy="2646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D:\DATA\data\PictureDictionaryCard\image\card\0090_rabbit_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1" t="21451" r="29019" b="22402"/>
          <a:stretch/>
        </p:blipFill>
        <p:spPr bwMode="auto">
          <a:xfrm>
            <a:off x="4744575" y="3715737"/>
            <a:ext cx="1428233" cy="13559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110" descr="D:\DATA\data\PictureDictionaryCard\image\dictionary\0593_policecar_0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5" t="27785" r="17328" b="27130"/>
          <a:stretch/>
        </p:blipFill>
        <p:spPr bwMode="auto">
          <a:xfrm>
            <a:off x="6525493" y="2438400"/>
            <a:ext cx="5444834" cy="41018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図 9" descr="D:\DATA\data\PictureDictionaryCard\image\card\0089_hamster_0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4" t="14917" r="31404" b="13259"/>
          <a:stretch/>
        </p:blipFill>
        <p:spPr bwMode="auto">
          <a:xfrm>
            <a:off x="9684329" y="3715736"/>
            <a:ext cx="595747" cy="773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753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8" descr="D:\DATA\data\PictureDictionaryCard\image\dictionary\0552_park_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1" t="13385" r="15764" b="18282"/>
          <a:stretch/>
        </p:blipFill>
        <p:spPr bwMode="auto">
          <a:xfrm>
            <a:off x="623454" y="1064224"/>
            <a:ext cx="5126181" cy="3375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D:\DATA\data\PictureDictionaryCard\image\card\0086_gorilla_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16022" r="27272" b="16023"/>
          <a:stretch/>
        </p:blipFill>
        <p:spPr bwMode="auto">
          <a:xfrm flipH="1">
            <a:off x="2660071" y="4562186"/>
            <a:ext cx="1607126" cy="20909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69" descr="D:\DATA\data\PictureDictionaryCard\image\dictionary\0553_hospital_0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5" t="18315" r="19705" b="18987"/>
          <a:stretch/>
        </p:blipFill>
        <p:spPr bwMode="auto">
          <a:xfrm>
            <a:off x="6248399" y="0"/>
            <a:ext cx="5514109" cy="4562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587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23078" r="12419" b="11533"/>
          <a:stretch/>
        </p:blipFill>
        <p:spPr bwMode="auto">
          <a:xfrm>
            <a:off x="3754581" y="2206249"/>
            <a:ext cx="6165273" cy="4031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 descr="0448_table_0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0" t="19373" r="22719" b="19497"/>
          <a:stretch/>
        </p:blipFill>
        <p:spPr bwMode="auto">
          <a:xfrm>
            <a:off x="914168" y="3892896"/>
            <a:ext cx="2840413" cy="19260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0461_cup_0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1" t="24133" r="20256" b="19489"/>
          <a:stretch/>
        </p:blipFill>
        <p:spPr bwMode="auto">
          <a:xfrm>
            <a:off x="1911926" y="4855902"/>
            <a:ext cx="844896" cy="6408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0457_telephone_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1" t="19070" r="24585" b="21950"/>
          <a:stretch/>
        </p:blipFill>
        <p:spPr bwMode="auto">
          <a:xfrm>
            <a:off x="1527756" y="3227878"/>
            <a:ext cx="1423145" cy="9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0452_window_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9" t="19070" r="25699" b="19334"/>
          <a:stretch>
            <a:fillRect/>
          </a:stretch>
        </p:blipFill>
        <p:spPr bwMode="auto">
          <a:xfrm>
            <a:off x="7980218" y="230355"/>
            <a:ext cx="3180773" cy="248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0490_socks_0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6" t="19392" r="26239" b="18568"/>
          <a:stretch>
            <a:fillRect/>
          </a:stretch>
        </p:blipFill>
        <p:spPr bwMode="auto">
          <a:xfrm rot="12769770">
            <a:off x="9828502" y="5294916"/>
            <a:ext cx="1423843" cy="127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0473_picture_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3" t="13054" r="28467" b="13789"/>
          <a:stretch>
            <a:fillRect/>
          </a:stretch>
        </p:blipFill>
        <p:spPr bwMode="auto">
          <a:xfrm>
            <a:off x="1306342" y="395488"/>
            <a:ext cx="1765350" cy="183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1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449_door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3" t="19370" r="18887" b="21326"/>
          <a:stretch>
            <a:fillRect/>
          </a:stretch>
        </p:blipFill>
        <p:spPr bwMode="auto">
          <a:xfrm>
            <a:off x="346363" y="0"/>
            <a:ext cx="7315200" cy="6192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図 9" descr="0454_TV_0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5" t="18158" r="21673" b="18276"/>
          <a:stretch/>
        </p:blipFill>
        <p:spPr bwMode="auto">
          <a:xfrm>
            <a:off x="6177336" y="3096491"/>
            <a:ext cx="3333735" cy="2854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0466_box_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7" t="20203" r="22867" b="16888"/>
          <a:stretch>
            <a:fillRect/>
          </a:stretch>
        </p:blipFill>
        <p:spPr bwMode="auto">
          <a:xfrm>
            <a:off x="9713958" y="4862944"/>
            <a:ext cx="2261431" cy="163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 descr="0488_hat_0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t="24226" r="26556" b="24229"/>
          <a:stretch/>
        </p:blipFill>
        <p:spPr bwMode="auto">
          <a:xfrm>
            <a:off x="10307781" y="4031673"/>
            <a:ext cx="1302327" cy="1260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00" name="Picture 4" descr="0470_calendar_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17578" r="28531" b="18335"/>
          <a:stretch>
            <a:fillRect/>
          </a:stretch>
        </p:blipFill>
        <p:spPr bwMode="auto">
          <a:xfrm>
            <a:off x="6871854" y="870788"/>
            <a:ext cx="1990673" cy="171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833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8597" t="14110" r="28704" b="19223"/>
          <a:stretch/>
        </p:blipFill>
        <p:spPr>
          <a:xfrm>
            <a:off x="2992581" y="748145"/>
            <a:ext cx="5871336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6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/>
          <a:stretch/>
        </p:blipFill>
        <p:spPr bwMode="auto">
          <a:xfrm>
            <a:off x="1260763" y="235527"/>
            <a:ext cx="10092170" cy="6455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388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2" descr="0330_desk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9" t="20909" r="29329" b="19144"/>
          <a:stretch>
            <a:fillRect/>
          </a:stretch>
        </p:blipFill>
        <p:spPr bwMode="auto">
          <a:xfrm>
            <a:off x="3279343" y="1743429"/>
            <a:ext cx="5047239" cy="40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78" descr="0356_bag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2" t="24045" r="32207" b="23390"/>
          <a:stretch>
            <a:fillRect/>
          </a:stretch>
        </p:blipFill>
        <p:spPr bwMode="auto">
          <a:xfrm>
            <a:off x="8208997" y="3785581"/>
            <a:ext cx="2181225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096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638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ja-JP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7181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図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75" t="45633" r="2953" b="35371"/>
          <a:stretch>
            <a:fillRect/>
          </a:stretch>
        </p:blipFill>
        <p:spPr bwMode="auto">
          <a:xfrm>
            <a:off x="4054638" y="1152879"/>
            <a:ext cx="139065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0467_trashcan_0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2" t="18135" r="36834" b="17878"/>
          <a:stretch/>
        </p:blipFill>
        <p:spPr bwMode="auto">
          <a:xfrm>
            <a:off x="4638867" y="4081693"/>
            <a:ext cx="1274932" cy="1602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267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E:\DATA\data\PictureDictionaryCard\image\dictionary\0095_penguin_01.jpg"/>
          <p:cNvPicPr/>
          <p:nvPr/>
        </p:nvPicPr>
        <p:blipFill>
          <a:blip r:embed="rId2" cstate="print"/>
          <a:srcRect l="33724" t="17254" r="33340" b="17958"/>
          <a:stretch>
            <a:fillRect/>
          </a:stretch>
        </p:blipFill>
        <p:spPr bwMode="auto">
          <a:xfrm>
            <a:off x="1060753" y="3645618"/>
            <a:ext cx="988060" cy="135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7" b="35194"/>
          <a:stretch/>
        </p:blipFill>
        <p:spPr bwMode="auto">
          <a:xfrm>
            <a:off x="3123074" y="1709218"/>
            <a:ext cx="7663815" cy="4326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E:\DATA\data\PictureDictionaryCard\image\dictionary\0095_penguin_01.jpg"/>
          <p:cNvPicPr/>
          <p:nvPr/>
        </p:nvPicPr>
        <p:blipFill>
          <a:blip r:embed="rId2" cstate="print"/>
          <a:srcRect l="33724" t="17254" r="33340" b="17958"/>
          <a:stretch>
            <a:fillRect/>
          </a:stretch>
        </p:blipFill>
        <p:spPr bwMode="auto">
          <a:xfrm>
            <a:off x="974552" y="5091920"/>
            <a:ext cx="988060" cy="135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E:\DATA\data\PictureDictionaryCard\image\dictionary\0095_penguin_01.jpg"/>
          <p:cNvPicPr/>
          <p:nvPr/>
        </p:nvPicPr>
        <p:blipFill>
          <a:blip r:embed="rId2" cstate="print"/>
          <a:srcRect l="33724" t="17254" r="33340" b="17958"/>
          <a:stretch>
            <a:fillRect/>
          </a:stretch>
        </p:blipFill>
        <p:spPr bwMode="auto">
          <a:xfrm>
            <a:off x="1962612" y="4629985"/>
            <a:ext cx="988060" cy="135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52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b="7927"/>
          <a:stretch/>
        </p:blipFill>
        <p:spPr bwMode="auto">
          <a:xfrm>
            <a:off x="2964669" y="277090"/>
            <a:ext cx="7606350" cy="523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E:\DATA\data\PictureDictionaryCard\image\dictionary\0118_frog_01.jpg"/>
          <p:cNvPicPr/>
          <p:nvPr/>
        </p:nvPicPr>
        <p:blipFill rotWithShape="1">
          <a:blip r:embed="rId3" cstate="print"/>
          <a:srcRect l="26601" t="21777" r="26537" b="21776"/>
          <a:stretch/>
        </p:blipFill>
        <p:spPr bwMode="auto">
          <a:xfrm>
            <a:off x="7003469" y="5132474"/>
            <a:ext cx="789712" cy="534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図 5" descr="E:\DATA\data\PictureDictionaryCard\image\dictionary\0118_frog_01.jpg"/>
          <p:cNvPicPr/>
          <p:nvPr/>
        </p:nvPicPr>
        <p:blipFill rotWithShape="1">
          <a:blip r:embed="rId3" cstate="print"/>
          <a:srcRect l="26601" t="21777" r="26537" b="21776"/>
          <a:stretch/>
        </p:blipFill>
        <p:spPr bwMode="auto">
          <a:xfrm>
            <a:off x="5913663" y="5132474"/>
            <a:ext cx="789712" cy="534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D:\DATA\data\PictureDictionaryCard\image\dictionary\0120_snake_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t="26728" r="22573" b="23502"/>
          <a:stretch/>
        </p:blipFill>
        <p:spPr bwMode="auto">
          <a:xfrm flipH="1">
            <a:off x="454497" y="4138727"/>
            <a:ext cx="2210078" cy="993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D:\DATA\data\PictureDictionaryCard\image\card\0087_dog_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9" t="23757" r="24380" b="27072"/>
          <a:stretch/>
        </p:blipFill>
        <p:spPr bwMode="auto">
          <a:xfrm>
            <a:off x="10571020" y="4135582"/>
            <a:ext cx="1440872" cy="13785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2529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3" descr="D:\DATA\data\PictureDictionaryCard\image\dictionary\0596_bike_0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8" t="22543" r="21182" b="23213"/>
          <a:stretch/>
        </p:blipFill>
        <p:spPr bwMode="auto">
          <a:xfrm>
            <a:off x="2567795" y="1959177"/>
            <a:ext cx="6252845" cy="4186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図 4" descr="D:\DATA\data\PictureDictionaryCard\image\card\0080_monkey_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20333" r="22000" b="19334"/>
          <a:stretch/>
        </p:blipFill>
        <p:spPr bwMode="auto">
          <a:xfrm>
            <a:off x="8820640" y="3602183"/>
            <a:ext cx="2486891" cy="2266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 descr="E:\DATA\data\PictureDictionaryCard\image\dictionary\0095_penguin_01.jpg"/>
          <p:cNvPicPr/>
          <p:nvPr/>
        </p:nvPicPr>
        <p:blipFill>
          <a:blip r:embed="rId4" cstate="print"/>
          <a:srcRect l="33724" t="17254" r="33340" b="17958"/>
          <a:stretch>
            <a:fillRect/>
          </a:stretch>
        </p:blipFill>
        <p:spPr bwMode="auto">
          <a:xfrm>
            <a:off x="4682836" y="1788911"/>
            <a:ext cx="709295" cy="11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7" descr="E:\DATA\data\PictureDictionaryCard\image\dictionary\0095_penguin_01.jpg"/>
          <p:cNvPicPr/>
          <p:nvPr/>
        </p:nvPicPr>
        <p:blipFill>
          <a:blip r:embed="rId4" cstate="print"/>
          <a:srcRect l="33724" t="17254" r="33340" b="17958"/>
          <a:stretch>
            <a:fillRect/>
          </a:stretch>
        </p:blipFill>
        <p:spPr bwMode="auto">
          <a:xfrm>
            <a:off x="3898698" y="1551709"/>
            <a:ext cx="784138" cy="135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1" descr="D:\DATA\data\PictureDictionaryCard\image\dictionary\0575_sunflower_01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8" t="19725" r="33990" b="16873"/>
          <a:stretch/>
        </p:blipFill>
        <p:spPr bwMode="auto">
          <a:xfrm>
            <a:off x="396232" y="2568777"/>
            <a:ext cx="2013889" cy="3707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539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ワイド画面</PresentationFormat>
  <Paragraphs>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八峰町教育委員会</dc:creator>
  <cp:lastModifiedBy>八峰町教育委員会</cp:lastModifiedBy>
  <cp:revision>9</cp:revision>
  <dcterms:created xsi:type="dcterms:W3CDTF">2020-01-20T06:43:37Z</dcterms:created>
  <dcterms:modified xsi:type="dcterms:W3CDTF">2020-11-04T22:57:00Z</dcterms:modified>
</cp:coreProperties>
</file>