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03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76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60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40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16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39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4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29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68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47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A799-0046-4A8D-8AA1-BCBADB1FBF05}" type="datetimeFigureOut">
              <a:rPr kumimoji="1" lang="ja-JP" altLang="en-US" smtClean="0"/>
              <a:t>2020/11/7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9EF0-2C3E-4147-AD80-160442A16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12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2638696"/>
            <a:ext cx="4882242" cy="31333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5400" dirty="0" smtClean="0">
                <a:latin typeface="Comic Sans MS" panose="030F0702030302020204" pitchFamily="66" charset="0"/>
              </a:rPr>
              <a:t>Izawa </a:t>
            </a:r>
            <a:r>
              <a:rPr lang="en-US" altLang="ja-JP" sz="5400" dirty="0" err="1" smtClean="0">
                <a:latin typeface="Comic Sans MS" panose="030F0702030302020204" pitchFamily="66" charset="0"/>
              </a:rPr>
              <a:t>Takushi</a:t>
            </a:r>
            <a:endParaRPr kumimoji="1" lang="en-US" altLang="ja-JP" sz="54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altLang="ja-JP" sz="5400" dirty="0" smtClean="0">
                <a:latin typeface="Comic Sans MS" panose="030F0702030302020204" pitchFamily="66" charset="0"/>
              </a:rPr>
              <a:t>quiz player</a:t>
            </a:r>
            <a:endParaRPr kumimoji="1" lang="ja-JP" altLang="en-US" sz="5400" dirty="0">
              <a:latin typeface="Comic Sans MS" panose="030F0702030302020204" pitchFamily="66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01783" y="1227909"/>
            <a:ext cx="10121537" cy="49490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6236425" y="1227909"/>
            <a:ext cx="26126" cy="496211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コンテンツ プレースホルダー 9" descr="最強クイズ番組「東大王」の超難問クイズが1冊に！『東大王 ...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2" t="9677" r="6408" b="12000"/>
          <a:stretch/>
        </p:blipFill>
        <p:spPr>
          <a:xfrm>
            <a:off x="1672046" y="1609022"/>
            <a:ext cx="4193177" cy="4021069"/>
          </a:xfrm>
        </p:spPr>
      </p:pic>
    </p:spTree>
    <p:extLst>
      <p:ext uri="{BB962C8B-B14F-4D97-AF65-F5344CB8AC3E}">
        <p14:creationId xmlns:p14="http://schemas.microsoft.com/office/powerpoint/2010/main" val="304988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 descr="フワちゃん 交通事故がヤバい！入院？ツイッターで報告 ...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38" y="2104650"/>
            <a:ext cx="4818062" cy="2983662"/>
          </a:xfrm>
        </p:spPr>
      </p:pic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2638696"/>
            <a:ext cx="4882242" cy="31333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6600" dirty="0" err="1" smtClean="0">
                <a:latin typeface="Comic Sans MS" panose="030F0702030302020204" pitchFamily="66" charset="0"/>
              </a:rPr>
              <a:t>Fuwa-chan</a:t>
            </a:r>
            <a:endParaRPr kumimoji="1" lang="en-US" altLang="ja-JP" sz="6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kumimoji="1" lang="en-US" altLang="ja-JP" sz="6600" dirty="0" smtClean="0">
                <a:latin typeface="Comic Sans MS" panose="030F0702030302020204" pitchFamily="66" charset="0"/>
              </a:rPr>
              <a:t>comedian</a:t>
            </a:r>
            <a:endParaRPr kumimoji="1" lang="ja-JP" altLang="en-US" sz="6600" dirty="0">
              <a:latin typeface="Comic Sans MS" panose="030F0702030302020204" pitchFamily="66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01783" y="1227909"/>
            <a:ext cx="10121537" cy="49490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6236425" y="1227909"/>
            <a:ext cx="26126" cy="496211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7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6183" y="365125"/>
            <a:ext cx="9679577" cy="1325563"/>
          </a:xfrm>
        </p:spPr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A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Look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at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this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picture. 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lang="ja-JP" altLang="en-US" dirty="0">
                <a:latin typeface="Comic Sans MS" panose="030F0702030302020204" pitchFamily="66" charset="0"/>
              </a:rPr>
              <a:t>　</a:t>
            </a:r>
            <a:r>
              <a:rPr lang="ja-JP" altLang="en-US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Do you know </a:t>
            </a:r>
            <a:r>
              <a:rPr kumimoji="1"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him(her)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?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2782390"/>
            <a:ext cx="5181600" cy="3394573"/>
          </a:xfrm>
          <a:ln w="571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b="1" dirty="0" smtClean="0">
                <a:latin typeface="Arial Black" panose="020B0A04020102020204" pitchFamily="34" charset="0"/>
              </a:rPr>
              <a:t>B</a:t>
            </a:r>
            <a:r>
              <a:rPr kumimoji="1" lang="ja-JP" altLang="en-US" b="1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dirty="0" smtClean="0">
                <a:latin typeface="Arial Rounded MT Bold" panose="020F0704030504030204" pitchFamily="34" charset="0"/>
              </a:rPr>
              <a:t>Y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es, I do.  He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is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○○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kumimoji="1" lang="ja-JP" altLang="en-US" dirty="0" smtClean="0">
                <a:latin typeface="Comic Sans MS" panose="030F0702030302020204" pitchFamily="66" charset="0"/>
              </a:rPr>
              <a:t>　　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He is</a:t>
            </a:r>
            <a:r>
              <a:rPr lang="ja-JP" altLang="en-US" dirty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a </a:t>
            </a:r>
            <a:r>
              <a:rPr lang="ja-JP" altLang="en-US" dirty="0" smtClean="0">
                <a:latin typeface="Comic Sans MS" panose="030F0702030302020204" pitchFamily="66" charset="0"/>
              </a:rPr>
              <a:t>（職業）</a:t>
            </a:r>
            <a:r>
              <a:rPr lang="en-US" altLang="ja-JP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ja-JP" altLang="en-US" dirty="0" smtClean="0">
                <a:latin typeface="Comic Sans MS" panose="030F0702030302020204" pitchFamily="66" charset="0"/>
              </a:rPr>
              <a:t>　　</a:t>
            </a:r>
            <a:r>
              <a:rPr lang="en-US" altLang="ja-JP" dirty="0" smtClean="0">
                <a:latin typeface="Comic Sans MS" panose="030F0702030302020204" pitchFamily="66" charset="0"/>
              </a:rPr>
              <a:t>He...</a:t>
            </a:r>
            <a:r>
              <a:rPr lang="ja-JP" altLang="en-US" dirty="0" smtClean="0">
                <a:latin typeface="Comic Sans MS" panose="030F0702030302020204" pitchFamily="66" charset="0"/>
              </a:rPr>
              <a:t>（その他の情報）</a:t>
            </a:r>
            <a:endParaRPr lang="en-US" altLang="ja-JP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altLang="ja-JP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ja-JP" dirty="0" smtClean="0">
                <a:latin typeface="Arial Black" panose="020B0A04020102020204" pitchFamily="34" charset="0"/>
              </a:rPr>
              <a:t>A</a:t>
            </a:r>
            <a:r>
              <a:rPr lang="ja-JP" altLang="en-US" dirty="0" smtClean="0">
                <a:latin typeface="Comic Sans MS" panose="030F0702030302020204" pitchFamily="66" charset="0"/>
              </a:rPr>
              <a:t>　</a:t>
            </a:r>
            <a:r>
              <a:rPr lang="en-US" altLang="ja-JP" dirty="0" smtClean="0">
                <a:latin typeface="Comic Sans MS" panose="030F0702030302020204" pitchFamily="66" charset="0"/>
              </a:rPr>
              <a:t>Do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you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like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him</a:t>
            </a:r>
            <a:r>
              <a:rPr lang="en-US" altLang="ja-JP" dirty="0" smtClean="0">
                <a:latin typeface="Comic Sans MS" panose="030F0702030302020204" pitchFamily="66" charset="0"/>
              </a:rPr>
              <a:t>?</a:t>
            </a:r>
          </a:p>
          <a:p>
            <a:pPr marL="0" indent="0">
              <a:buNone/>
            </a:pPr>
            <a:endParaRPr lang="en-US" altLang="ja-JP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ja-JP" dirty="0" smtClean="0">
                <a:latin typeface="Arial Black" panose="020B0A04020102020204" pitchFamily="34" charset="0"/>
              </a:rPr>
              <a:t>B</a:t>
            </a:r>
            <a:r>
              <a:rPr lang="ja-JP" altLang="en-US" dirty="0" smtClean="0">
                <a:latin typeface="Comic Sans MS" panose="030F0702030302020204" pitchFamily="66" charset="0"/>
              </a:rPr>
              <a:t>　</a:t>
            </a:r>
            <a:r>
              <a:rPr lang="en-US" altLang="ja-JP" dirty="0" smtClean="0">
                <a:latin typeface="Arial Rounded MT Bold" panose="020F0704030504030204" pitchFamily="34" charset="0"/>
              </a:rPr>
              <a:t>Y</a:t>
            </a:r>
            <a:r>
              <a:rPr lang="en-US" altLang="ja-JP" dirty="0" smtClean="0">
                <a:latin typeface="Comic Sans MS" panose="030F0702030302020204" pitchFamily="66" charset="0"/>
              </a:rPr>
              <a:t>es,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I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do.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/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No,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I</a:t>
            </a:r>
            <a:r>
              <a:rPr lang="ja-JP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don’t.</a:t>
            </a:r>
          </a:p>
          <a:p>
            <a:pPr marL="0" indent="0">
              <a:buNone/>
            </a:pPr>
            <a:endParaRPr kumimoji="1" lang="en-US" altLang="ja-JP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kumimoji="1" lang="ja-JP" altLang="en-US" dirty="0">
              <a:latin typeface="Comic Sans MS" panose="030F0702030302020204" pitchFamily="66" charset="0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544492" y="2782389"/>
            <a:ext cx="5114108" cy="3394573"/>
          </a:xfrm>
          <a:ln w="5715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Arial Black" panose="020B0A04020102020204" pitchFamily="34" charset="0"/>
              </a:rPr>
              <a:t>B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No, I don’t.</a:t>
            </a:r>
          </a:p>
          <a:p>
            <a:pPr marL="0" indent="0">
              <a:buNone/>
            </a:pPr>
            <a:r>
              <a:rPr lang="ja-JP" altLang="en-US" dirty="0" smtClean="0">
                <a:latin typeface="Comic Sans MS" panose="030F0702030302020204" pitchFamily="66" charset="0"/>
              </a:rPr>
              <a:t>　　</a:t>
            </a:r>
            <a:r>
              <a:rPr lang="en-US" altLang="ja-JP" dirty="0" smtClean="0">
                <a:latin typeface="Comic Sans MS" panose="030F0702030302020204" pitchFamily="66" charset="0"/>
              </a:rPr>
              <a:t>Who is he?</a:t>
            </a:r>
          </a:p>
          <a:p>
            <a:pPr marL="0" indent="0">
              <a:buNone/>
            </a:pPr>
            <a:endParaRPr kumimoji="1" lang="en-US" altLang="ja-JP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ja-JP" dirty="0" smtClean="0">
                <a:latin typeface="Arial Black" panose="020B0A04020102020204" pitchFamily="34" charset="0"/>
              </a:rPr>
              <a:t>A</a:t>
            </a:r>
            <a:r>
              <a:rPr lang="ja-JP" altLang="en-US" dirty="0" smtClean="0">
                <a:latin typeface="Comic Sans MS" panose="030F0702030302020204" pitchFamily="66" charset="0"/>
              </a:rPr>
              <a:t>　</a:t>
            </a:r>
            <a:r>
              <a:rPr lang="en-US" altLang="ja-JP" dirty="0" smtClean="0">
                <a:latin typeface="Comic Sans MS" panose="030F0702030302020204" pitchFamily="66" charset="0"/>
              </a:rPr>
              <a:t>He is </a:t>
            </a:r>
            <a:r>
              <a:rPr lang="ja-JP" altLang="en-US" dirty="0" smtClean="0">
                <a:latin typeface="Comic Sans MS" panose="030F0702030302020204" pitchFamily="66" charset="0"/>
              </a:rPr>
              <a:t>〇〇</a:t>
            </a:r>
            <a:r>
              <a:rPr lang="en-US" altLang="ja-JP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kumimoji="1" lang="ja-JP" altLang="en-US" dirty="0" smtClean="0">
                <a:latin typeface="Comic Sans MS" panose="030F0702030302020204" pitchFamily="66" charset="0"/>
              </a:rPr>
              <a:t>　　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He </a:t>
            </a:r>
            <a:r>
              <a:rPr lang="en-US" altLang="ja-JP" dirty="0" smtClean="0">
                <a:latin typeface="Comic Sans MS" panose="030F0702030302020204" pitchFamily="66" charset="0"/>
              </a:rPr>
              <a:t>is a </a:t>
            </a:r>
            <a:r>
              <a:rPr lang="ja-JP" altLang="en-US" dirty="0" smtClean="0">
                <a:latin typeface="Comic Sans MS" panose="030F0702030302020204" pitchFamily="66" charset="0"/>
              </a:rPr>
              <a:t>（職業）</a:t>
            </a:r>
            <a:r>
              <a:rPr lang="en-US" altLang="ja-JP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kumimoji="1" lang="en-US" altLang="ja-JP" dirty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      He... </a:t>
            </a:r>
            <a:r>
              <a:rPr kumimoji="1" lang="ja-JP" altLang="en-US" sz="2000" dirty="0" smtClean="0">
                <a:latin typeface="Comic Sans MS" panose="030F0702030302020204" pitchFamily="66" charset="0"/>
              </a:rPr>
              <a:t>（その他の情報）</a:t>
            </a:r>
            <a:endParaRPr lang="en-US" altLang="ja-JP" sz="3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kumimoji="1" lang="en-US" altLang="ja-JP" dirty="0" smtClean="0">
                <a:latin typeface="Arial Black" panose="020B0A04020102020204" pitchFamily="34" charset="0"/>
              </a:rPr>
              <a:t>B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Oh,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I</a:t>
            </a:r>
            <a:r>
              <a:rPr kumimoji="1" lang="ja-JP" altLang="en-US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see.</a:t>
            </a:r>
            <a:endParaRPr kumimoji="1" lang="en-US" altLang="ja-JP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kumimoji="1" lang="ja-JP" altLang="en-US" dirty="0">
              <a:latin typeface="Comic Sans MS" panose="030F0702030302020204" pitchFamily="66" charset="0"/>
            </a:endParaRPr>
          </a:p>
        </p:txBody>
      </p:sp>
      <p:sp>
        <p:nvSpPr>
          <p:cNvPr id="6" name="下矢印 5"/>
          <p:cNvSpPr/>
          <p:nvPr/>
        </p:nvSpPr>
        <p:spPr>
          <a:xfrm rot="2000573">
            <a:off x="4089591" y="1580530"/>
            <a:ext cx="613954" cy="11003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omic Sans MS" panose="030F0702030302020204" pitchFamily="66" charset="0"/>
            </a:endParaRPr>
          </a:p>
        </p:txBody>
      </p:sp>
      <p:sp>
        <p:nvSpPr>
          <p:cNvPr id="7" name="下矢印 6"/>
          <p:cNvSpPr/>
          <p:nvPr/>
        </p:nvSpPr>
        <p:spPr>
          <a:xfrm rot="19832956">
            <a:off x="7609571" y="1643438"/>
            <a:ext cx="613954" cy="10420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30988" y="1690688"/>
            <a:ext cx="1606732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latin typeface="Arial Rounded MT Bold" panose="020F0704030504030204" pitchFamily="34" charset="0"/>
              </a:rPr>
              <a:t>Y</a:t>
            </a:r>
            <a:r>
              <a:rPr kumimoji="1" lang="en-US" altLang="ja-JP" sz="4000" dirty="0" smtClean="0">
                <a:latin typeface="Comic Sans MS" panose="030F0702030302020204" pitchFamily="66" charset="0"/>
              </a:rPr>
              <a:t>ES!</a:t>
            </a:r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665285" y="1713896"/>
            <a:ext cx="1606732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latin typeface="Comic Sans MS" panose="030F0702030302020204" pitchFamily="66" charset="0"/>
              </a:rPr>
              <a:t>N</a:t>
            </a:r>
            <a:r>
              <a:rPr lang="en-US" altLang="ja-JP" sz="4000" dirty="0">
                <a:latin typeface="Comic Sans MS" panose="030F0702030302020204" pitchFamily="66" charset="0"/>
              </a:rPr>
              <a:t>O</a:t>
            </a:r>
            <a:r>
              <a:rPr kumimoji="1" lang="en-US" altLang="ja-JP" sz="4000" dirty="0" smtClean="0">
                <a:latin typeface="Comic Sans MS" panose="030F0702030302020204" pitchFamily="66" charset="0"/>
              </a:rPr>
              <a:t>!</a:t>
            </a:r>
            <a:endParaRPr kumimoji="1" lang="ja-JP" alt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5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 build="p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08"/>
          <a:stretch/>
        </p:blipFill>
        <p:spPr>
          <a:xfrm>
            <a:off x="3489960" y="809262"/>
            <a:ext cx="4831080" cy="5212715"/>
          </a:xfrm>
        </p:spPr>
      </p:pic>
    </p:spTree>
    <p:extLst>
      <p:ext uri="{BB962C8B-B14F-4D97-AF65-F5344CB8AC3E}">
        <p14:creationId xmlns:p14="http://schemas.microsoft.com/office/powerpoint/2010/main" val="248719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9" r="20094" b="22475"/>
          <a:stretch/>
        </p:blipFill>
        <p:spPr>
          <a:xfrm>
            <a:off x="4737462" y="1027906"/>
            <a:ext cx="2717075" cy="4646794"/>
          </a:xfrm>
        </p:spPr>
      </p:pic>
    </p:spTree>
    <p:extLst>
      <p:ext uri="{BB962C8B-B14F-4D97-AF65-F5344CB8AC3E}">
        <p14:creationId xmlns:p14="http://schemas.microsoft.com/office/powerpoint/2010/main" val="221964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</Words>
  <Application>Microsoft Office PowerPoint</Application>
  <PresentationFormat>ワイド画面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Arial Rounded MT Bold</vt:lpstr>
      <vt:lpstr>游ゴシック</vt:lpstr>
      <vt:lpstr>游ゴシック Light</vt:lpstr>
      <vt:lpstr>Arial</vt:lpstr>
      <vt:lpstr>Arial Black</vt:lpstr>
      <vt:lpstr>Comic Sans MS</vt:lpstr>
      <vt:lpstr>Office テーマ</vt:lpstr>
      <vt:lpstr>PowerPoint プレゼンテーション</vt:lpstr>
      <vt:lpstr>PowerPoint プレゼンテーション</vt:lpstr>
      <vt:lpstr>A　Look at this picture.  　　Do you know him(her)?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　This is 〇〇. Do you know him(her)?</dc:title>
  <dc:creator>八峰町教育委員会</dc:creator>
  <cp:lastModifiedBy>OMI SHOKO</cp:lastModifiedBy>
  <cp:revision>14</cp:revision>
  <dcterms:created xsi:type="dcterms:W3CDTF">2020-10-24T02:50:32Z</dcterms:created>
  <dcterms:modified xsi:type="dcterms:W3CDTF">2020-11-07T10:36:44Z</dcterms:modified>
</cp:coreProperties>
</file>