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57" r:id="rId4"/>
    <p:sldId id="268" r:id="rId5"/>
    <p:sldId id="264" r:id="rId6"/>
    <p:sldId id="271" r:id="rId7"/>
    <p:sldId id="259" r:id="rId8"/>
    <p:sldId id="267" r:id="rId9"/>
    <p:sldId id="281" r:id="rId10"/>
    <p:sldId id="265" r:id="rId11"/>
    <p:sldId id="266" r:id="rId12"/>
    <p:sldId id="273" r:id="rId13"/>
    <p:sldId id="262" r:id="rId14"/>
    <p:sldId id="256" r:id="rId15"/>
    <p:sldId id="275" r:id="rId16"/>
    <p:sldId id="278" r:id="rId17"/>
    <p:sldId id="276" r:id="rId18"/>
    <p:sldId id="258" r:id="rId19"/>
    <p:sldId id="282" r:id="rId20"/>
    <p:sldId id="261" r:id="rId21"/>
    <p:sldId id="272" r:id="rId22"/>
    <p:sldId id="280" r:id="rId23"/>
    <p:sldId id="277" r:id="rId24"/>
    <p:sldId id="279" r:id="rId25"/>
    <p:sldId id="270" r:id="rId26"/>
    <p:sldId id="284" r:id="rId27"/>
    <p:sldId id="274" r:id="rId28"/>
    <p:sldId id="269" r:id="rId29"/>
    <p:sldId id="285" r:id="rId30"/>
    <p:sldId id="283" r:id="rId31"/>
    <p:sldId id="286" r:id="rId32"/>
    <p:sldId id="287" r:id="rId3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30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27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60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72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59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54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21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80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87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2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94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942B0-0014-4718-B275-8390B810D73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0B9BC-5178-4AF2-BEE7-D61140D23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45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badminton.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6470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88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kendama</a:t>
            </a: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314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shogi.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2275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16765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using a computer.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001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table tennis.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0053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 baseball.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9497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583201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drinking water.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8185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059219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jumping.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473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583201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drinking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coffee</a:t>
            </a: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5087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 </a:t>
            </a:r>
            <a:r>
              <a:rPr kumimoji="1" lang="en-US" altLang="ja-JP" sz="88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vollyball</a:t>
            </a: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6915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511282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 the violin.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11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88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kendama</a:t>
            </a: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255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tennis.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830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069493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cooking.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3246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470185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 the recorder.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4782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583201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having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miso </a:t>
            </a:r>
            <a:r>
              <a:rPr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soup</a:t>
            </a: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0848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501008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 the guitar.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5275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eating curry and rice.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572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634572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reading a book.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0378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305799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running.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0142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eating hamburger.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4175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634572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speaking English.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575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watching TV.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4950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511282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listening to music.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41678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511282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drawing a picture.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45418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511282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singing.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455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131138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studying.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 video game.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7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069493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sleeping.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960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727040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</a:t>
            </a:r>
            <a:b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basketball.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638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4"/>
            <a:ext cx="10602930" cy="3100316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walking.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6866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7546" y="1122363"/>
            <a:ext cx="10602930" cy="3254428"/>
          </a:xfrm>
        </p:spPr>
        <p:txBody>
          <a:bodyPr>
            <a:noAutofit/>
          </a:bodyPr>
          <a:lstStyle/>
          <a:p>
            <a:r>
              <a:rPr kumimoji="1" lang="en-US" altLang="ja-JP" sz="8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You are playing the piano.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756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143</Words>
  <Application>Microsoft Office PowerPoint</Application>
  <PresentationFormat>ワイド画面</PresentationFormat>
  <Paragraphs>32</Paragraphs>
  <Slides>32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8" baseType="lpstr">
      <vt:lpstr>ＭＳ Ｐゴシック</vt:lpstr>
      <vt:lpstr>UD デジタル 教科書体 NK-B</vt:lpstr>
      <vt:lpstr>Arial</vt:lpstr>
      <vt:lpstr>Calibri</vt:lpstr>
      <vt:lpstr>Calibri Light</vt:lpstr>
      <vt:lpstr>Office テーマ</vt:lpstr>
      <vt:lpstr>You are playing badminton.</vt:lpstr>
      <vt:lpstr>You are playing kendama.</vt:lpstr>
      <vt:lpstr>You are watching TV.</vt:lpstr>
      <vt:lpstr>You are studying.</vt:lpstr>
      <vt:lpstr>You are playing a video game.</vt:lpstr>
      <vt:lpstr>You are sleeping.</vt:lpstr>
      <vt:lpstr>You are playing basketball.</vt:lpstr>
      <vt:lpstr>You are walking.</vt:lpstr>
      <vt:lpstr>You are playing the piano.</vt:lpstr>
      <vt:lpstr>You are playing kendama.</vt:lpstr>
      <vt:lpstr>You are playing shogi.</vt:lpstr>
      <vt:lpstr>You are using a computer.</vt:lpstr>
      <vt:lpstr>You are playing table tennis.</vt:lpstr>
      <vt:lpstr>You are playing baseball.</vt:lpstr>
      <vt:lpstr>You are drinking water.</vt:lpstr>
      <vt:lpstr>You are jumping.</vt:lpstr>
      <vt:lpstr>You are drinking coffee.</vt:lpstr>
      <vt:lpstr>You are playing vollyball.</vt:lpstr>
      <vt:lpstr>You are playing the violin.</vt:lpstr>
      <vt:lpstr>You are playing tennis.</vt:lpstr>
      <vt:lpstr>You are cooking.</vt:lpstr>
      <vt:lpstr>You are playing the recorder.</vt:lpstr>
      <vt:lpstr>You are having miso soup.</vt:lpstr>
      <vt:lpstr>You are playing the guitar.</vt:lpstr>
      <vt:lpstr>You are eating curry and rice.</vt:lpstr>
      <vt:lpstr>You are reading a book.</vt:lpstr>
      <vt:lpstr>You are running.</vt:lpstr>
      <vt:lpstr>You are eating hamburger.</vt:lpstr>
      <vt:lpstr>You are speaking English.</vt:lpstr>
      <vt:lpstr>You are listening to music.</vt:lpstr>
      <vt:lpstr>You are drawing a picture.</vt:lpstr>
      <vt:lpstr>You are singing.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are playing baseball.</dc:title>
  <dc:creator>OMI SHOKO</dc:creator>
  <cp:lastModifiedBy>OMI SHOKO</cp:lastModifiedBy>
  <cp:revision>4</cp:revision>
  <dcterms:created xsi:type="dcterms:W3CDTF">2020-11-09T11:57:44Z</dcterms:created>
  <dcterms:modified xsi:type="dcterms:W3CDTF">2020-11-09T12:10:24Z</dcterms:modified>
</cp:coreProperties>
</file>