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3" r:id="rId3"/>
    <p:sldId id="257" r:id="rId4"/>
    <p:sldId id="268" r:id="rId5"/>
    <p:sldId id="264" r:id="rId6"/>
    <p:sldId id="271" r:id="rId7"/>
    <p:sldId id="259" r:id="rId8"/>
    <p:sldId id="267" r:id="rId9"/>
    <p:sldId id="281" r:id="rId10"/>
    <p:sldId id="265" r:id="rId11"/>
    <p:sldId id="266" r:id="rId12"/>
    <p:sldId id="273" r:id="rId13"/>
    <p:sldId id="262" r:id="rId14"/>
    <p:sldId id="256" r:id="rId15"/>
    <p:sldId id="275" r:id="rId16"/>
    <p:sldId id="278" r:id="rId17"/>
    <p:sldId id="276" r:id="rId18"/>
    <p:sldId id="258" r:id="rId19"/>
    <p:sldId id="282" r:id="rId20"/>
    <p:sldId id="261" r:id="rId21"/>
    <p:sldId id="272" r:id="rId22"/>
    <p:sldId id="280" r:id="rId23"/>
    <p:sldId id="277" r:id="rId24"/>
    <p:sldId id="279" r:id="rId25"/>
    <p:sldId id="270" r:id="rId26"/>
    <p:sldId id="284" r:id="rId27"/>
    <p:sldId id="274" r:id="rId28"/>
    <p:sldId id="269" r:id="rId29"/>
    <p:sldId id="285" r:id="rId30"/>
    <p:sldId id="283" r:id="rId31"/>
    <p:sldId id="286" r:id="rId32"/>
    <p:sldId id="287" r:id="rId3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83" autoAdjust="0"/>
    <p:restoredTop sz="94660"/>
  </p:normalViewPr>
  <p:slideViewPr>
    <p:cSldViewPr snapToGrid="0">
      <p:cViewPr varScale="1">
        <p:scale>
          <a:sx n="62" d="100"/>
          <a:sy n="62" d="100"/>
        </p:scale>
        <p:origin x="115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942B0-0014-4718-B275-8390B810D736}" type="datetimeFigureOut">
              <a:rPr kumimoji="1" lang="ja-JP" altLang="en-US" smtClean="0"/>
              <a:t>2020/11/9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0B9BC-5178-4AF2-BEE7-D61140D231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7300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942B0-0014-4718-B275-8390B810D736}" type="datetimeFigureOut">
              <a:rPr kumimoji="1" lang="ja-JP" altLang="en-US" smtClean="0"/>
              <a:t>2020/11/9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0B9BC-5178-4AF2-BEE7-D61140D231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6271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942B0-0014-4718-B275-8390B810D736}" type="datetimeFigureOut">
              <a:rPr kumimoji="1" lang="ja-JP" altLang="en-US" smtClean="0"/>
              <a:t>2020/11/9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0B9BC-5178-4AF2-BEE7-D61140D231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9609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942B0-0014-4718-B275-8390B810D736}" type="datetimeFigureOut">
              <a:rPr kumimoji="1" lang="ja-JP" altLang="en-US" smtClean="0"/>
              <a:t>2020/11/9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0B9BC-5178-4AF2-BEE7-D61140D231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9729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942B0-0014-4718-B275-8390B810D736}" type="datetimeFigureOut">
              <a:rPr kumimoji="1" lang="ja-JP" altLang="en-US" smtClean="0"/>
              <a:t>2020/11/9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0B9BC-5178-4AF2-BEE7-D61140D231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6594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942B0-0014-4718-B275-8390B810D736}" type="datetimeFigureOut">
              <a:rPr kumimoji="1" lang="ja-JP" altLang="en-US" smtClean="0"/>
              <a:t>2020/11/9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0B9BC-5178-4AF2-BEE7-D61140D231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546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942B0-0014-4718-B275-8390B810D736}" type="datetimeFigureOut">
              <a:rPr kumimoji="1" lang="ja-JP" altLang="en-US" smtClean="0"/>
              <a:t>2020/11/9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0B9BC-5178-4AF2-BEE7-D61140D231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9210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942B0-0014-4718-B275-8390B810D736}" type="datetimeFigureOut">
              <a:rPr kumimoji="1" lang="ja-JP" altLang="en-US" smtClean="0"/>
              <a:t>2020/11/9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0B9BC-5178-4AF2-BEE7-D61140D231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8806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942B0-0014-4718-B275-8390B810D736}" type="datetimeFigureOut">
              <a:rPr kumimoji="1" lang="ja-JP" altLang="en-US" smtClean="0"/>
              <a:t>2020/11/9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0B9BC-5178-4AF2-BEE7-D61140D231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5873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942B0-0014-4718-B275-8390B810D736}" type="datetimeFigureOut">
              <a:rPr kumimoji="1" lang="ja-JP" altLang="en-US" smtClean="0"/>
              <a:t>2020/11/9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0B9BC-5178-4AF2-BEE7-D61140D231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72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942B0-0014-4718-B275-8390B810D736}" type="datetimeFigureOut">
              <a:rPr kumimoji="1" lang="ja-JP" altLang="en-US" smtClean="0"/>
              <a:t>2020/11/9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0B9BC-5178-4AF2-BEE7-D61140D231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1940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942B0-0014-4718-B275-8390B810D736}" type="datetimeFigureOut">
              <a:rPr kumimoji="1" lang="ja-JP" altLang="en-US" smtClean="0"/>
              <a:t>2020/11/9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60B9BC-5178-4AF2-BEE7-D61140D231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5455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57546" y="1122363"/>
            <a:ext cx="10602930" cy="3727040"/>
          </a:xfrm>
        </p:spPr>
        <p:txBody>
          <a:bodyPr>
            <a:noAutofit/>
          </a:bodyPr>
          <a:lstStyle/>
          <a:p>
            <a:r>
              <a:rPr kumimoji="1" lang="en-US" altLang="ja-JP" sz="88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You are playing</a:t>
            </a:r>
            <a:br>
              <a:rPr kumimoji="1" lang="en-US" altLang="ja-JP" sz="88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</a:br>
            <a:r>
              <a:rPr kumimoji="1" lang="en-US" altLang="ja-JP" sz="88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badminton.</a:t>
            </a:r>
            <a:endParaRPr kumimoji="1" lang="ja-JP" altLang="en-US" sz="8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164706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57546" y="1122363"/>
            <a:ext cx="10602930" cy="3727040"/>
          </a:xfrm>
        </p:spPr>
        <p:txBody>
          <a:bodyPr>
            <a:noAutofit/>
          </a:bodyPr>
          <a:lstStyle/>
          <a:p>
            <a:r>
              <a:rPr kumimoji="1" lang="en-US" altLang="ja-JP" sz="88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You are playing</a:t>
            </a:r>
            <a:br>
              <a:rPr kumimoji="1" lang="en-US" altLang="ja-JP" sz="88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</a:br>
            <a:r>
              <a:rPr kumimoji="1" lang="en-US" altLang="ja-JP" sz="8800" dirty="0" err="1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kendama</a:t>
            </a:r>
            <a:r>
              <a:rPr kumimoji="1" lang="en-US" altLang="ja-JP" sz="88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.</a:t>
            </a:r>
            <a:endParaRPr kumimoji="1" lang="ja-JP" altLang="en-US" sz="8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031410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57546" y="1122363"/>
            <a:ext cx="10602930" cy="3727040"/>
          </a:xfrm>
        </p:spPr>
        <p:txBody>
          <a:bodyPr>
            <a:noAutofit/>
          </a:bodyPr>
          <a:lstStyle/>
          <a:p>
            <a:r>
              <a:rPr kumimoji="1" lang="en-US" altLang="ja-JP" sz="88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You are playing</a:t>
            </a:r>
            <a:br>
              <a:rPr kumimoji="1" lang="en-US" altLang="ja-JP" sz="88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</a:br>
            <a:r>
              <a:rPr kumimoji="1" lang="en-US" altLang="ja-JP" sz="88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shogi.</a:t>
            </a:r>
            <a:endParaRPr kumimoji="1" lang="ja-JP" altLang="en-US" sz="8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222755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57546" y="1122363"/>
            <a:ext cx="10602930" cy="3716765"/>
          </a:xfrm>
        </p:spPr>
        <p:txBody>
          <a:bodyPr>
            <a:noAutofit/>
          </a:bodyPr>
          <a:lstStyle/>
          <a:p>
            <a:r>
              <a:rPr kumimoji="1" lang="en-US" altLang="ja-JP" sz="88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You are using a computer.</a:t>
            </a:r>
            <a:endParaRPr kumimoji="1" lang="ja-JP" altLang="en-US" sz="8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150019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57546" y="1122363"/>
            <a:ext cx="10602930" cy="3727040"/>
          </a:xfrm>
        </p:spPr>
        <p:txBody>
          <a:bodyPr>
            <a:noAutofit/>
          </a:bodyPr>
          <a:lstStyle/>
          <a:p>
            <a:r>
              <a:rPr kumimoji="1" lang="en-US" altLang="ja-JP" sz="88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You are playing</a:t>
            </a:r>
            <a:br>
              <a:rPr kumimoji="1" lang="en-US" altLang="ja-JP" sz="88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</a:br>
            <a:r>
              <a:rPr kumimoji="1" lang="en-US" altLang="ja-JP" sz="88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table tennis.</a:t>
            </a:r>
            <a:endParaRPr kumimoji="1" lang="ja-JP" altLang="en-US" sz="8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100531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57546" y="1122363"/>
            <a:ext cx="10602930" cy="3727040"/>
          </a:xfrm>
        </p:spPr>
        <p:txBody>
          <a:bodyPr>
            <a:noAutofit/>
          </a:bodyPr>
          <a:lstStyle/>
          <a:p>
            <a:r>
              <a:rPr kumimoji="1" lang="en-US" altLang="ja-JP" sz="88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You are playing baseball.</a:t>
            </a:r>
            <a:endParaRPr kumimoji="1" lang="ja-JP" altLang="en-US" sz="8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994972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57546" y="1122363"/>
            <a:ext cx="10602930" cy="3583201"/>
          </a:xfrm>
        </p:spPr>
        <p:txBody>
          <a:bodyPr>
            <a:noAutofit/>
          </a:bodyPr>
          <a:lstStyle/>
          <a:p>
            <a:r>
              <a:rPr kumimoji="1" lang="en-US" altLang="ja-JP" sz="88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You are drinking water.</a:t>
            </a:r>
            <a:endParaRPr kumimoji="1" lang="ja-JP" altLang="en-US" sz="8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981853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57546" y="1122363"/>
            <a:ext cx="10602930" cy="3059219"/>
          </a:xfrm>
        </p:spPr>
        <p:txBody>
          <a:bodyPr>
            <a:noAutofit/>
          </a:bodyPr>
          <a:lstStyle/>
          <a:p>
            <a:r>
              <a:rPr kumimoji="1" lang="en-US" altLang="ja-JP" sz="88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You are jumping.</a:t>
            </a:r>
            <a:endParaRPr kumimoji="1" lang="ja-JP" altLang="en-US" sz="8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024734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57546" y="1122363"/>
            <a:ext cx="10602930" cy="3583201"/>
          </a:xfrm>
        </p:spPr>
        <p:txBody>
          <a:bodyPr>
            <a:noAutofit/>
          </a:bodyPr>
          <a:lstStyle/>
          <a:p>
            <a:r>
              <a:rPr kumimoji="1" lang="en-US" altLang="ja-JP" sz="88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You are drinking</a:t>
            </a:r>
            <a:br>
              <a:rPr kumimoji="1" lang="en-US" altLang="ja-JP" sz="88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</a:br>
            <a:r>
              <a:rPr lang="en-US" altLang="ja-JP" sz="88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coffee</a:t>
            </a:r>
            <a:r>
              <a:rPr kumimoji="1" lang="en-US" altLang="ja-JP" sz="88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.</a:t>
            </a:r>
            <a:endParaRPr kumimoji="1" lang="ja-JP" altLang="en-US" sz="8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350872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57546" y="1122363"/>
            <a:ext cx="10602930" cy="3727040"/>
          </a:xfrm>
        </p:spPr>
        <p:txBody>
          <a:bodyPr>
            <a:noAutofit/>
          </a:bodyPr>
          <a:lstStyle/>
          <a:p>
            <a:r>
              <a:rPr kumimoji="1" lang="en-US" altLang="ja-JP" sz="88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You are playing </a:t>
            </a:r>
            <a:r>
              <a:rPr kumimoji="1" lang="en-US" altLang="ja-JP" sz="8800" dirty="0" err="1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vollyball</a:t>
            </a:r>
            <a:r>
              <a:rPr kumimoji="1" lang="en-US" altLang="ja-JP" sz="88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.</a:t>
            </a:r>
            <a:endParaRPr kumimoji="1" lang="ja-JP" altLang="en-US" sz="8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069152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57546" y="1122363"/>
            <a:ext cx="10602930" cy="3511282"/>
          </a:xfrm>
        </p:spPr>
        <p:txBody>
          <a:bodyPr>
            <a:noAutofit/>
          </a:bodyPr>
          <a:lstStyle/>
          <a:p>
            <a:r>
              <a:rPr kumimoji="1" lang="en-US" altLang="ja-JP" sz="88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You are playing the violin.</a:t>
            </a:r>
            <a:endParaRPr kumimoji="1" lang="ja-JP" altLang="en-US" sz="8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34115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57546" y="1122363"/>
            <a:ext cx="10602930" cy="3727040"/>
          </a:xfrm>
        </p:spPr>
        <p:txBody>
          <a:bodyPr>
            <a:noAutofit/>
          </a:bodyPr>
          <a:lstStyle/>
          <a:p>
            <a:r>
              <a:rPr kumimoji="1" lang="en-US" altLang="ja-JP" sz="88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You are playing</a:t>
            </a:r>
            <a:br>
              <a:rPr kumimoji="1" lang="en-US" altLang="ja-JP" sz="88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</a:br>
            <a:r>
              <a:rPr kumimoji="1" lang="en-US" altLang="ja-JP" sz="8800" dirty="0" err="1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kendama</a:t>
            </a:r>
            <a:r>
              <a:rPr kumimoji="1" lang="en-US" altLang="ja-JP" sz="88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.</a:t>
            </a:r>
            <a:endParaRPr kumimoji="1" lang="ja-JP" altLang="en-US" sz="8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382554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57546" y="1122363"/>
            <a:ext cx="10602930" cy="3727040"/>
          </a:xfrm>
        </p:spPr>
        <p:txBody>
          <a:bodyPr>
            <a:noAutofit/>
          </a:bodyPr>
          <a:lstStyle/>
          <a:p>
            <a:r>
              <a:rPr kumimoji="1" lang="en-US" altLang="ja-JP" sz="88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You are playing</a:t>
            </a:r>
            <a:br>
              <a:rPr kumimoji="1" lang="en-US" altLang="ja-JP" sz="88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</a:br>
            <a:r>
              <a:rPr kumimoji="1" lang="en-US" altLang="ja-JP" sz="88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tennis.</a:t>
            </a:r>
            <a:endParaRPr kumimoji="1" lang="ja-JP" altLang="en-US" sz="8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48308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57546" y="1122363"/>
            <a:ext cx="10602930" cy="3069493"/>
          </a:xfrm>
        </p:spPr>
        <p:txBody>
          <a:bodyPr>
            <a:noAutofit/>
          </a:bodyPr>
          <a:lstStyle/>
          <a:p>
            <a:r>
              <a:rPr kumimoji="1" lang="en-US" altLang="ja-JP" sz="88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You are cooking.</a:t>
            </a:r>
            <a:endParaRPr kumimoji="1" lang="ja-JP" altLang="en-US" sz="8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332465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57546" y="1122363"/>
            <a:ext cx="10602930" cy="3470185"/>
          </a:xfrm>
        </p:spPr>
        <p:txBody>
          <a:bodyPr>
            <a:noAutofit/>
          </a:bodyPr>
          <a:lstStyle/>
          <a:p>
            <a:r>
              <a:rPr kumimoji="1" lang="en-US" altLang="ja-JP" sz="88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You are playing the recorder.</a:t>
            </a:r>
            <a:endParaRPr kumimoji="1" lang="ja-JP" altLang="en-US" sz="8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147823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57546" y="1122363"/>
            <a:ext cx="10602930" cy="3583201"/>
          </a:xfrm>
        </p:spPr>
        <p:txBody>
          <a:bodyPr>
            <a:noAutofit/>
          </a:bodyPr>
          <a:lstStyle/>
          <a:p>
            <a:r>
              <a:rPr kumimoji="1" lang="en-US" altLang="ja-JP" sz="88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You are having</a:t>
            </a:r>
            <a:br>
              <a:rPr kumimoji="1" lang="en-US" altLang="ja-JP" sz="88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</a:br>
            <a:r>
              <a:rPr kumimoji="1" lang="en-US" altLang="ja-JP" sz="88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miso </a:t>
            </a:r>
            <a:r>
              <a:rPr lang="en-US" altLang="ja-JP" sz="88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soup</a:t>
            </a:r>
            <a:r>
              <a:rPr kumimoji="1" lang="en-US" altLang="ja-JP" sz="88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.</a:t>
            </a:r>
            <a:endParaRPr kumimoji="1" lang="ja-JP" altLang="en-US" sz="8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308483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57546" y="1122363"/>
            <a:ext cx="10602930" cy="3501008"/>
          </a:xfrm>
        </p:spPr>
        <p:txBody>
          <a:bodyPr>
            <a:noAutofit/>
          </a:bodyPr>
          <a:lstStyle/>
          <a:p>
            <a:r>
              <a:rPr kumimoji="1" lang="en-US" altLang="ja-JP" sz="88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You are playing the guitar.</a:t>
            </a:r>
            <a:endParaRPr kumimoji="1" lang="ja-JP" altLang="en-US" sz="8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652756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57546" y="1122363"/>
            <a:ext cx="10602930" cy="3727040"/>
          </a:xfrm>
        </p:spPr>
        <p:txBody>
          <a:bodyPr>
            <a:noAutofit/>
          </a:bodyPr>
          <a:lstStyle/>
          <a:p>
            <a:r>
              <a:rPr kumimoji="1" lang="en-US" altLang="ja-JP" sz="88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You are eating curry and rice.</a:t>
            </a:r>
            <a:endParaRPr kumimoji="1" lang="ja-JP" altLang="en-US" sz="8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935725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57546" y="1122363"/>
            <a:ext cx="10602930" cy="3634572"/>
          </a:xfrm>
        </p:spPr>
        <p:txBody>
          <a:bodyPr>
            <a:noAutofit/>
          </a:bodyPr>
          <a:lstStyle/>
          <a:p>
            <a:r>
              <a:rPr kumimoji="1" lang="en-US" altLang="ja-JP" sz="88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You are reading a book.</a:t>
            </a:r>
            <a:endParaRPr kumimoji="1" lang="ja-JP" altLang="en-US" sz="8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503785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57546" y="1122363"/>
            <a:ext cx="10602930" cy="3305799"/>
          </a:xfrm>
        </p:spPr>
        <p:txBody>
          <a:bodyPr>
            <a:noAutofit/>
          </a:bodyPr>
          <a:lstStyle/>
          <a:p>
            <a:r>
              <a:rPr kumimoji="1" lang="en-US" altLang="ja-JP" sz="88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You are running.</a:t>
            </a:r>
            <a:endParaRPr kumimoji="1" lang="ja-JP" altLang="en-US" sz="8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501429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57546" y="1122363"/>
            <a:ext cx="10602930" cy="3727040"/>
          </a:xfrm>
        </p:spPr>
        <p:txBody>
          <a:bodyPr>
            <a:noAutofit/>
          </a:bodyPr>
          <a:lstStyle/>
          <a:p>
            <a:r>
              <a:rPr kumimoji="1" lang="en-US" altLang="ja-JP" sz="88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You are eating hamburger.</a:t>
            </a:r>
            <a:endParaRPr kumimoji="1" lang="ja-JP" altLang="en-US" sz="8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8417507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57546" y="1122363"/>
            <a:ext cx="10602930" cy="3634572"/>
          </a:xfrm>
        </p:spPr>
        <p:txBody>
          <a:bodyPr>
            <a:noAutofit/>
          </a:bodyPr>
          <a:lstStyle/>
          <a:p>
            <a:r>
              <a:rPr kumimoji="1" lang="en-US" altLang="ja-JP" sz="88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You are speaking English.</a:t>
            </a:r>
            <a:endParaRPr kumimoji="1" lang="ja-JP" altLang="en-US" sz="8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05755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57546" y="1122363"/>
            <a:ext cx="10602930" cy="3727040"/>
          </a:xfrm>
        </p:spPr>
        <p:txBody>
          <a:bodyPr>
            <a:noAutofit/>
          </a:bodyPr>
          <a:lstStyle/>
          <a:p>
            <a:r>
              <a:rPr kumimoji="1" lang="en-US" altLang="ja-JP" sz="88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You are watching TV.</a:t>
            </a:r>
            <a:endParaRPr kumimoji="1" lang="ja-JP" altLang="en-US" sz="8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9495091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57546" y="1122363"/>
            <a:ext cx="10602930" cy="3511282"/>
          </a:xfrm>
        </p:spPr>
        <p:txBody>
          <a:bodyPr>
            <a:noAutofit/>
          </a:bodyPr>
          <a:lstStyle/>
          <a:p>
            <a:r>
              <a:rPr kumimoji="1" lang="en-US" altLang="ja-JP" sz="88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You are listening to music.</a:t>
            </a:r>
            <a:endParaRPr kumimoji="1" lang="ja-JP" altLang="en-US" sz="8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541678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57546" y="1122363"/>
            <a:ext cx="10602930" cy="3511282"/>
          </a:xfrm>
        </p:spPr>
        <p:txBody>
          <a:bodyPr>
            <a:noAutofit/>
          </a:bodyPr>
          <a:lstStyle/>
          <a:p>
            <a:r>
              <a:rPr kumimoji="1" lang="en-US" altLang="ja-JP" sz="88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You are drawing a picture.</a:t>
            </a:r>
            <a:endParaRPr kumimoji="1" lang="ja-JP" altLang="en-US" sz="8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8454186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57546" y="1122363"/>
            <a:ext cx="10602930" cy="3511282"/>
          </a:xfrm>
        </p:spPr>
        <p:txBody>
          <a:bodyPr>
            <a:noAutofit/>
          </a:bodyPr>
          <a:lstStyle/>
          <a:p>
            <a:r>
              <a:rPr kumimoji="1" lang="en-US" altLang="ja-JP" sz="88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You are singing.</a:t>
            </a:r>
            <a:endParaRPr kumimoji="1" lang="ja-JP" altLang="en-US" sz="8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24556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57546" y="1122363"/>
            <a:ext cx="10602930" cy="3131138"/>
          </a:xfrm>
        </p:spPr>
        <p:txBody>
          <a:bodyPr>
            <a:noAutofit/>
          </a:bodyPr>
          <a:lstStyle/>
          <a:p>
            <a:r>
              <a:rPr kumimoji="1" lang="en-US" altLang="ja-JP" sz="88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You are studying.</a:t>
            </a:r>
            <a:endParaRPr kumimoji="1" lang="ja-JP" altLang="en-US" sz="8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61367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57546" y="1122363"/>
            <a:ext cx="10602930" cy="3727040"/>
          </a:xfrm>
        </p:spPr>
        <p:txBody>
          <a:bodyPr>
            <a:noAutofit/>
          </a:bodyPr>
          <a:lstStyle/>
          <a:p>
            <a:r>
              <a:rPr kumimoji="1" lang="en-US" altLang="ja-JP" sz="88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You are playing</a:t>
            </a:r>
            <a:br>
              <a:rPr kumimoji="1" lang="en-US" altLang="ja-JP" sz="88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</a:br>
            <a:r>
              <a:rPr kumimoji="1" lang="en-US" altLang="ja-JP" sz="88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a video game.</a:t>
            </a:r>
            <a:endParaRPr kumimoji="1" lang="ja-JP" altLang="en-US" sz="8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26774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57546" y="1122363"/>
            <a:ext cx="10602930" cy="3069493"/>
          </a:xfrm>
        </p:spPr>
        <p:txBody>
          <a:bodyPr>
            <a:noAutofit/>
          </a:bodyPr>
          <a:lstStyle/>
          <a:p>
            <a:r>
              <a:rPr kumimoji="1" lang="en-US" altLang="ja-JP" sz="88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You are sleeping.</a:t>
            </a:r>
            <a:endParaRPr kumimoji="1" lang="ja-JP" altLang="en-US" sz="8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219608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57546" y="1122363"/>
            <a:ext cx="10602930" cy="3727040"/>
          </a:xfrm>
        </p:spPr>
        <p:txBody>
          <a:bodyPr>
            <a:noAutofit/>
          </a:bodyPr>
          <a:lstStyle/>
          <a:p>
            <a:r>
              <a:rPr kumimoji="1" lang="en-US" altLang="ja-JP" sz="88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You are playing</a:t>
            </a:r>
            <a:br>
              <a:rPr kumimoji="1" lang="en-US" altLang="ja-JP" sz="88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</a:br>
            <a:r>
              <a:rPr kumimoji="1" lang="en-US" altLang="ja-JP" sz="88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basketball.</a:t>
            </a:r>
            <a:endParaRPr kumimoji="1" lang="ja-JP" altLang="en-US" sz="8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063869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57546" y="1122364"/>
            <a:ext cx="10602930" cy="3100316"/>
          </a:xfrm>
        </p:spPr>
        <p:txBody>
          <a:bodyPr>
            <a:noAutofit/>
          </a:bodyPr>
          <a:lstStyle/>
          <a:p>
            <a:r>
              <a:rPr kumimoji="1" lang="en-US" altLang="ja-JP" sz="88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You are walking.</a:t>
            </a:r>
            <a:endParaRPr kumimoji="1" lang="ja-JP" altLang="en-US" sz="8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6866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57546" y="1122363"/>
            <a:ext cx="10602930" cy="3254428"/>
          </a:xfrm>
        </p:spPr>
        <p:txBody>
          <a:bodyPr>
            <a:noAutofit/>
          </a:bodyPr>
          <a:lstStyle/>
          <a:p>
            <a:r>
              <a:rPr kumimoji="1" lang="en-US" altLang="ja-JP" sz="88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You are playing the piano.</a:t>
            </a:r>
            <a:endParaRPr kumimoji="1" lang="ja-JP" altLang="en-US" sz="8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867563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143</Words>
  <Application>Microsoft Office PowerPoint</Application>
  <PresentationFormat>ワイド画面</PresentationFormat>
  <Paragraphs>32</Paragraphs>
  <Slides>32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32</vt:i4>
      </vt:variant>
    </vt:vector>
  </HeadingPairs>
  <TitlesOfParts>
    <vt:vector size="38" baseType="lpstr">
      <vt:lpstr>ＭＳ Ｐゴシック</vt:lpstr>
      <vt:lpstr>UD デジタル 教科書体 NK-B</vt:lpstr>
      <vt:lpstr>Arial</vt:lpstr>
      <vt:lpstr>Calibri</vt:lpstr>
      <vt:lpstr>Calibri Light</vt:lpstr>
      <vt:lpstr>Office テーマ</vt:lpstr>
      <vt:lpstr>You are playing badminton.</vt:lpstr>
      <vt:lpstr>You are playing kendama.</vt:lpstr>
      <vt:lpstr>You are watching TV.</vt:lpstr>
      <vt:lpstr>You are studying.</vt:lpstr>
      <vt:lpstr>You are playing a video game.</vt:lpstr>
      <vt:lpstr>You are sleeping.</vt:lpstr>
      <vt:lpstr>You are playing basketball.</vt:lpstr>
      <vt:lpstr>You are walking.</vt:lpstr>
      <vt:lpstr>You are playing the piano.</vt:lpstr>
      <vt:lpstr>You are playing kendama.</vt:lpstr>
      <vt:lpstr>You are playing shogi.</vt:lpstr>
      <vt:lpstr>You are using a computer.</vt:lpstr>
      <vt:lpstr>You are playing table tennis.</vt:lpstr>
      <vt:lpstr>You are playing baseball.</vt:lpstr>
      <vt:lpstr>You are drinking water.</vt:lpstr>
      <vt:lpstr>You are jumping.</vt:lpstr>
      <vt:lpstr>You are drinking coffee.</vt:lpstr>
      <vt:lpstr>You are playing vollyball.</vt:lpstr>
      <vt:lpstr>You are playing the violin.</vt:lpstr>
      <vt:lpstr>You are playing tennis.</vt:lpstr>
      <vt:lpstr>You are cooking.</vt:lpstr>
      <vt:lpstr>You are playing the recorder.</vt:lpstr>
      <vt:lpstr>You are having miso soup.</vt:lpstr>
      <vt:lpstr>You are playing the guitar.</vt:lpstr>
      <vt:lpstr>You are eating curry and rice.</vt:lpstr>
      <vt:lpstr>You are reading a book.</vt:lpstr>
      <vt:lpstr>You are running.</vt:lpstr>
      <vt:lpstr>You are eating hamburger.</vt:lpstr>
      <vt:lpstr>You are speaking English.</vt:lpstr>
      <vt:lpstr>You are listening to music.</vt:lpstr>
      <vt:lpstr>You are drawing a picture.</vt:lpstr>
      <vt:lpstr>You are singing.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 are playing baseball.</dc:title>
  <dc:creator>OMI SHOKO</dc:creator>
  <cp:lastModifiedBy>OMI SHOKO</cp:lastModifiedBy>
  <cp:revision>4</cp:revision>
  <dcterms:created xsi:type="dcterms:W3CDTF">2020-11-09T11:57:44Z</dcterms:created>
  <dcterms:modified xsi:type="dcterms:W3CDTF">2020-11-09T12:10:24Z</dcterms:modified>
</cp:coreProperties>
</file>