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17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49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79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5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5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69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09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74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25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11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4BC3F-8E92-4A21-AB78-6FD4BE73AED5}" type="datetimeFigureOut">
              <a:rPr kumimoji="1" lang="ja-JP" altLang="en-US" smtClean="0"/>
              <a:t>2020/10/29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2590A-EFEE-4F78-9539-B0A6311BF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91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057400" y="1172482"/>
            <a:ext cx="7924800" cy="3935095"/>
          </a:xfrm>
          <a:prstGeom prst="cloud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Where</a:t>
            </a:r>
            <a:r>
              <a:rPr lang="ja-JP" alt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is</a:t>
            </a:r>
            <a:r>
              <a:rPr lang="ja-JP" alt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</a:t>
            </a:r>
            <a:r>
              <a:rPr 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?</a:t>
            </a:r>
            <a:endParaRPr lang="ja-JP" sz="3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6"/>
          <p:cNvSpPr>
            <a:spLocks noGrp="1"/>
          </p:cNvSpPr>
          <p:nvPr>
            <p:ph type="title"/>
          </p:nvPr>
        </p:nvSpPr>
        <p:spPr>
          <a:xfrm>
            <a:off x="838198" y="600892"/>
            <a:ext cx="10683241" cy="5329646"/>
          </a:xfrm>
          <a:prstGeom prst="cloudCallout">
            <a:avLst>
              <a:gd name="adj1" fmla="val -43895"/>
              <a:gd name="adj2" fmla="val 46784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Where</a:t>
            </a:r>
            <a:r>
              <a:rPr lang="ja-JP" alt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is</a:t>
            </a:r>
            <a:r>
              <a:rPr lang="ja-JP" alt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</a:t>
            </a:r>
            <a:r>
              <a:rPr lang="en-US" sz="8000" kern="100" dirty="0" smtClean="0">
                <a:effectLst/>
                <a:latin typeface="HGS創英角ﾎﾟｯﾌﾟ体" panose="040B0A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?</a:t>
            </a:r>
            <a:endParaRPr lang="ja-JP" sz="3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コンテンツ プレースホルダー 2" descr="岡山県倉敷スポーツ公園野球場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1" y="1454468"/>
            <a:ext cx="6439987" cy="3622493"/>
          </a:xfrm>
        </p:spPr>
      </p:pic>
    </p:spTree>
    <p:extLst>
      <p:ext uri="{BB962C8B-B14F-4D97-AF65-F5344CB8AC3E}">
        <p14:creationId xmlns:p14="http://schemas.microsoft.com/office/powerpoint/2010/main" val="34517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6"/>
          <p:cNvSpPr>
            <a:spLocks noGrp="1"/>
          </p:cNvSpPr>
          <p:nvPr>
            <p:ph type="title"/>
          </p:nvPr>
        </p:nvSpPr>
        <p:spPr>
          <a:xfrm>
            <a:off x="885743" y="668063"/>
            <a:ext cx="10683241" cy="5329646"/>
          </a:xfrm>
          <a:prstGeom prst="cloudCallout">
            <a:avLst>
              <a:gd name="adj1" fmla="val -43895"/>
              <a:gd name="adj2" fmla="val 46784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ja-JP" sz="36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ー 3" descr="東京タワー｜シルエット イラストの無料ダウンロードサイト ...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r="30268"/>
          <a:stretch/>
        </p:blipFill>
        <p:spPr>
          <a:xfrm>
            <a:off x="5799909" y="2220686"/>
            <a:ext cx="1227908" cy="3292929"/>
          </a:xfrm>
        </p:spPr>
      </p:pic>
      <p:pic>
        <p:nvPicPr>
          <p:cNvPr id="6" name="図 5" descr="タワー・展望台のシルエット | 無料のAi・PNG白黒シルエット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12719" r="30790" b="10185"/>
          <a:stretch/>
        </p:blipFill>
        <p:spPr>
          <a:xfrm>
            <a:off x="7081941" y="1267096"/>
            <a:ext cx="1240971" cy="2390503"/>
          </a:xfrm>
          <a:prstGeom prst="rect">
            <a:avLst/>
          </a:prstGeom>
        </p:spPr>
      </p:pic>
      <p:pic>
        <p:nvPicPr>
          <p:cNvPr id="9" name="図 8" descr="タワー・テレビ塔のシルエット02 | 無料のAi・PNG白黒シルエット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1711" r="30435" b="12123"/>
          <a:stretch/>
        </p:blipFill>
        <p:spPr>
          <a:xfrm>
            <a:off x="2712971" y="2403565"/>
            <a:ext cx="1306287" cy="2508069"/>
          </a:xfrm>
          <a:prstGeom prst="rect">
            <a:avLst/>
          </a:prstGeom>
        </p:spPr>
      </p:pic>
      <p:pic>
        <p:nvPicPr>
          <p:cNvPr id="10" name="図 9" descr="タワー・展望台のシルエット | 無料のAi・PNG白黒シルエット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7" t="12719" r="30790" b="10185"/>
          <a:stretch/>
        </p:blipFill>
        <p:spPr>
          <a:xfrm>
            <a:off x="4111117" y="1645920"/>
            <a:ext cx="1240971" cy="2390503"/>
          </a:xfrm>
          <a:prstGeom prst="rect">
            <a:avLst/>
          </a:prstGeom>
        </p:spPr>
      </p:pic>
      <p:pic>
        <p:nvPicPr>
          <p:cNvPr id="11" name="図 10" descr="タワー・テレビ塔のシルエット02 | 無料のAi・PNG白黒シルエット ..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1711" r="30435" b="12123"/>
          <a:stretch/>
        </p:blipFill>
        <p:spPr>
          <a:xfrm>
            <a:off x="8621293" y="1702724"/>
            <a:ext cx="1306287" cy="25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1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 descr="東京ドーム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3127"/>
            <a:ext cx="5181600" cy="2880106"/>
          </a:xfrm>
        </p:spPr>
      </p:pic>
      <p:pic>
        <p:nvPicPr>
          <p:cNvPr id="5" name="図 4" descr="2010年の読売ジャイアンツ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59" y="450579"/>
            <a:ext cx="4943147" cy="3278954"/>
          </a:xfrm>
          <a:prstGeom prst="rect">
            <a:avLst/>
          </a:prstGeom>
        </p:spPr>
      </p:pic>
      <p:pic>
        <p:nvPicPr>
          <p:cNvPr id="7" name="図 6" descr="ファイル:Tokyo Sky Tree 2012.JP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3" y="2495005"/>
            <a:ext cx="2638424" cy="3958046"/>
          </a:xfrm>
          <a:prstGeom prst="rect">
            <a:avLst/>
          </a:prstGeom>
        </p:spPr>
      </p:pic>
      <p:pic>
        <p:nvPicPr>
          <p:cNvPr id="13" name="図 12" descr="[フリー写真] 東京タワーと六本木ヒルズ - パブリックドメインQ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819" y="3605348"/>
            <a:ext cx="1790968" cy="2704011"/>
          </a:xfrm>
          <a:prstGeom prst="rect">
            <a:avLst/>
          </a:prstGeom>
        </p:spPr>
      </p:pic>
      <p:pic>
        <p:nvPicPr>
          <p:cNvPr id="14" name="図 13" descr="[無料イラスト] 東京駅の丸の内駅舎 - パブリックドメインQ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488" y="2476413"/>
            <a:ext cx="4792742" cy="383294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517813" y="4597431"/>
            <a:ext cx="3644537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TOKYO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076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</Words>
  <Application>Microsoft Office PowerPoint</Application>
  <PresentationFormat>ワイド画面</PresentationFormat>
  <Paragraphs>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HGS創英角ﾎﾟｯﾌﾟ体</vt:lpstr>
      <vt:lpstr>游ゴシック</vt:lpstr>
      <vt:lpstr>游ゴシック Light</vt:lpstr>
      <vt:lpstr>游明朝</vt:lpstr>
      <vt:lpstr>Arial</vt:lpstr>
      <vt:lpstr>Times New Roman</vt:lpstr>
      <vt:lpstr>Office テーマ</vt:lpstr>
      <vt:lpstr>Where is this?</vt:lpstr>
      <vt:lpstr>Where is this?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八峰町教育委員会</dc:creator>
  <cp:lastModifiedBy>八峰町教育委員会</cp:lastModifiedBy>
  <cp:revision>3</cp:revision>
  <dcterms:created xsi:type="dcterms:W3CDTF">2020-10-29T09:17:05Z</dcterms:created>
  <dcterms:modified xsi:type="dcterms:W3CDTF">2020-10-29T09:28:38Z</dcterms:modified>
</cp:coreProperties>
</file>