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23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6197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8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374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6963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829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8589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917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9312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692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52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F11B-4E9E-4F57-892A-C719309906F7}" type="datetimeFigureOut">
              <a:rPr kumimoji="1" lang="ja-JP" altLang="en-US" smtClean="0"/>
              <a:t>2020/11/5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98C32-DE84-4FC1-AE42-D68790C91E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02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43841" y="705394"/>
            <a:ext cx="11760926" cy="1014957"/>
          </a:xfrm>
        </p:spPr>
        <p:txBody>
          <a:bodyPr/>
          <a:lstStyle/>
          <a:p>
            <a:r>
              <a:rPr kumimoji="1"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If</a:t>
            </a:r>
            <a:r>
              <a:rPr kumimoji="1" lang="ja-JP" altLang="en-US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Century" panose="02040604050505020304" pitchFamily="18" charset="0"/>
              </a:rPr>
              <a:t>I’m tired</a:t>
            </a:r>
            <a:r>
              <a:rPr kumimoji="1" lang="en-US" altLang="ja-JP" dirty="0" smtClean="0">
                <a:latin typeface="Century" panose="02040604050505020304" pitchFamily="18" charset="0"/>
              </a:rPr>
              <a:t>,</a:t>
            </a:r>
            <a:r>
              <a:rPr kumimoji="1" lang="ja-JP" altLang="en-US" dirty="0" smtClean="0">
                <a:latin typeface="Century" panose="02040604050505020304" pitchFamily="18" charset="0"/>
              </a:rPr>
              <a:t> </a:t>
            </a:r>
            <a:r>
              <a:rPr kumimoji="1" lang="en-US" altLang="ja-JP" dirty="0" smtClean="0">
                <a:latin typeface="Century" panose="02040604050505020304" pitchFamily="18" charset="0"/>
              </a:rPr>
              <a:t>I....</a:t>
            </a:r>
            <a:endParaRPr kumimoji="1" lang="ja-JP" altLang="en-US" dirty="0">
              <a:latin typeface="Century" panose="02040604050505020304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0080" y="2926080"/>
            <a:ext cx="3409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Century" panose="02040604050505020304" pitchFamily="18" charset="0"/>
              </a:rPr>
              <a:t>drink </a:t>
            </a:r>
          </a:p>
          <a:p>
            <a:r>
              <a:rPr kumimoji="1" lang="en-US" altLang="ja-JP" sz="4000" dirty="0" smtClean="0">
                <a:latin typeface="Century" panose="02040604050505020304" pitchFamily="18" charset="0"/>
              </a:rPr>
              <a:t>energy drink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16367" y="2976546"/>
            <a:ext cx="382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 smtClean="0">
                <a:latin typeface="Century" panose="02040604050505020304" pitchFamily="18" charset="0"/>
              </a:rPr>
              <a:t>listen to music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974453" y="2976546"/>
            <a:ext cx="249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>
                <a:latin typeface="Century" panose="02040604050505020304" pitchFamily="18" charset="0"/>
              </a:rPr>
              <a:t>go to bed</a:t>
            </a:r>
            <a:endParaRPr kumimoji="1" lang="ja-JP" altLang="en-US" sz="4000" dirty="0">
              <a:latin typeface="Century" panose="02040604050505020304" pitchFamily="18" charset="0"/>
            </a:endParaRPr>
          </a:p>
        </p:txBody>
      </p:sp>
      <p:pic>
        <p:nvPicPr>
          <p:cNvPr id="7" name="図 6" descr="Serious Health Effects of Energy Drinks on Children, Adolescents, and Young Adults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2" y="4363843"/>
            <a:ext cx="2512151" cy="1944019"/>
          </a:xfrm>
          <a:prstGeom prst="rect">
            <a:avLst/>
          </a:prstGeom>
        </p:spPr>
      </p:pic>
      <p:pic>
        <p:nvPicPr>
          <p:cNvPr id="8" name="図 7" descr="[無料イラスト] ぬいぐるみを抱いて寝る女の子 - パブリック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260" y="3770252"/>
            <a:ext cx="2967969" cy="2279307"/>
          </a:xfrm>
          <a:prstGeom prst="rect">
            <a:avLst/>
          </a:prstGeom>
        </p:spPr>
      </p:pic>
      <p:pic>
        <p:nvPicPr>
          <p:cNvPr id="9" name="図 8" descr="[無料イラスト] イヤホンで音楽を聴く女性 - パブリック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829" y="4249519"/>
            <a:ext cx="2077967" cy="19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6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sz="48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If it’s sunny next holiday</a:t>
            </a:r>
            <a:r>
              <a:rPr kumimoji="1" lang="en-US" altLang="ja-JP" sz="4800" dirty="0" smtClean="0">
                <a:latin typeface="Century" panose="02040604050505020304" pitchFamily="18" charset="0"/>
              </a:rPr>
              <a:t>, I want to...</a:t>
            </a:r>
            <a:endParaRPr kumimoji="1" lang="ja-JP" altLang="en-US" sz="4800" dirty="0">
              <a:latin typeface="Century" panose="02040604050505020304" pitchFamily="18" charset="0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8747" y="1953782"/>
            <a:ext cx="11323321" cy="43089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3200" dirty="0" smtClean="0">
                <a:latin typeface="Century" panose="02040604050505020304" pitchFamily="18" charset="0"/>
              </a:rPr>
              <a:t> play sports </a:t>
            </a:r>
            <a:r>
              <a:rPr kumimoji="1" lang="en-US" altLang="ja-JP" sz="3600" dirty="0" smtClean="0">
                <a:latin typeface="Century" panose="02040604050505020304" pitchFamily="18" charset="0"/>
              </a:rPr>
              <a:t>outside</a:t>
            </a:r>
            <a:r>
              <a:rPr kumimoji="1" lang="en-US" altLang="ja-JP" sz="3200" dirty="0" smtClean="0">
                <a:latin typeface="Century" panose="02040604050505020304" pitchFamily="18" charset="0"/>
              </a:rPr>
              <a:t>        go shopping         </a:t>
            </a:r>
            <a:r>
              <a:rPr kumimoji="1" lang="ja-JP" altLang="en-US" sz="3200" dirty="0" smtClean="0">
                <a:latin typeface="Century" panose="02040604050505020304" pitchFamily="18" charset="0"/>
              </a:rPr>
              <a:t>　</a:t>
            </a:r>
            <a:r>
              <a:rPr kumimoji="1" lang="en-US" altLang="ja-JP" sz="3200" dirty="0" smtClean="0">
                <a:latin typeface="Century" panose="02040604050505020304" pitchFamily="18" charset="0"/>
              </a:rPr>
              <a:t>enjoy picnic    </a:t>
            </a:r>
            <a:endParaRPr kumimoji="1" lang="ja-JP" altLang="en-US" sz="3200" dirty="0">
              <a:latin typeface="Century" panose="02040604050505020304" pitchFamily="18" charset="0"/>
            </a:endParaRPr>
          </a:p>
        </p:txBody>
      </p:sp>
      <p:pic>
        <p:nvPicPr>
          <p:cNvPr id="4" name="図 3" descr="[無料イラスト] テニスをプレイ中の女子選手 - パブリック ..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09" y="2793819"/>
            <a:ext cx="2589830" cy="2808514"/>
          </a:xfrm>
          <a:prstGeom prst="rect">
            <a:avLst/>
          </a:prstGeom>
        </p:spPr>
      </p:pic>
      <p:pic>
        <p:nvPicPr>
          <p:cNvPr id="5" name="図 4" descr="LE - Teddy Bear Picnic | Flickr - Photo Sharing!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385" y="2793819"/>
            <a:ext cx="3505200" cy="2628900"/>
          </a:xfrm>
          <a:prstGeom prst="rect">
            <a:avLst/>
          </a:prstGeom>
        </p:spPr>
      </p:pic>
      <p:pic>
        <p:nvPicPr>
          <p:cNvPr id="7" name="図 6" descr="[無料イラスト] ショッピングを楽しむ夫婦 - パブリック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876" y="3013763"/>
            <a:ext cx="3792248" cy="277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74464"/>
          </a:xfrm>
        </p:spPr>
        <p:txBody>
          <a:bodyPr>
            <a:normAutofit/>
          </a:bodyPr>
          <a:lstStyle/>
          <a:p>
            <a:pPr algn="ctr"/>
            <a:r>
              <a:rPr kumimoji="1" lang="en-US" altLang="ja-JP" sz="6000" dirty="0" smtClean="0">
                <a:solidFill>
                  <a:srgbClr val="FF0000"/>
                </a:solidFill>
                <a:latin typeface="Century" panose="02040604050505020304" pitchFamily="18" charset="0"/>
              </a:rPr>
              <a:t>If it’s rainy this weekend</a:t>
            </a:r>
            <a:r>
              <a:rPr kumimoji="1" lang="en-US" altLang="ja-JP" sz="6000" dirty="0" smtClean="0">
                <a:latin typeface="Century" panose="02040604050505020304" pitchFamily="18" charset="0"/>
              </a:rPr>
              <a:t>, </a:t>
            </a:r>
            <a:br>
              <a:rPr kumimoji="1" lang="en-US" altLang="ja-JP" sz="6000" dirty="0" smtClean="0">
                <a:latin typeface="Century" panose="02040604050505020304" pitchFamily="18" charset="0"/>
              </a:rPr>
            </a:br>
            <a:r>
              <a:rPr kumimoji="1" lang="en-US" altLang="ja-JP" sz="6000" dirty="0" smtClean="0">
                <a:latin typeface="Century" panose="02040604050505020304" pitchFamily="18" charset="0"/>
              </a:rPr>
              <a:t>what will you do?</a:t>
            </a:r>
            <a:endParaRPr kumimoji="1" lang="ja-JP" altLang="en-US" sz="6000" dirty="0">
              <a:latin typeface="Century" panose="02040604050505020304" pitchFamily="18" charset="0"/>
            </a:endParaRPr>
          </a:p>
        </p:txBody>
      </p:sp>
      <p:pic>
        <p:nvPicPr>
          <p:cNvPr id="9" name="図 8" descr="[フリーイラスト] 梅雨が明けるのを待っている女の子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983" y="2976172"/>
            <a:ext cx="4712970" cy="34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4948" y="836023"/>
            <a:ext cx="10948851" cy="5340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440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「～に</a:t>
            </a:r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住んでいるなら・・・」</a:t>
            </a:r>
            <a:endParaRPr kumimoji="1" lang="en-US" altLang="ja-JP" sz="4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「自転車で学校にくるなら・・・」</a:t>
            </a:r>
            <a:endParaRPr lang="en-US" altLang="ja-JP" sz="4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「バスに乗る</a:t>
            </a:r>
            <a:r>
              <a:rPr kumimoji="1" lang="en-US" altLang="ja-JP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(get on)</a:t>
            </a:r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なら・・・」</a:t>
            </a:r>
            <a:endParaRPr kumimoji="1" lang="en-US" altLang="ja-JP" sz="4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「欠席するときは・・・</a:t>
            </a:r>
            <a:endParaRPr lang="en-US" altLang="ja-JP" sz="4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（学校に来れない時は・・・）」</a:t>
            </a:r>
            <a:endParaRPr kumimoji="1" lang="ja-JP" altLang="en-US" sz="4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4" name="図 3" descr="日本の自転車 - Wikipedi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46" y="2063931"/>
            <a:ext cx="1893223" cy="2708638"/>
          </a:xfrm>
          <a:prstGeom prst="rect">
            <a:avLst/>
          </a:prstGeom>
        </p:spPr>
      </p:pic>
      <p:pic>
        <p:nvPicPr>
          <p:cNvPr id="5" name="図 4" descr="ECH (ヘルメット)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31" y="4923476"/>
            <a:ext cx="1798430" cy="1704912"/>
          </a:xfrm>
          <a:prstGeom prst="rect">
            <a:avLst/>
          </a:prstGeom>
        </p:spPr>
      </p:pic>
      <p:pic>
        <p:nvPicPr>
          <p:cNvPr id="10" name="図 9" descr="[フリーイラスト] 電話を掛ける男性 - パブリックドメインQ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30" y="5009738"/>
            <a:ext cx="1068542" cy="1680853"/>
          </a:xfrm>
          <a:prstGeom prst="rect">
            <a:avLst/>
          </a:prstGeom>
        </p:spPr>
      </p:pic>
      <p:pic>
        <p:nvPicPr>
          <p:cNvPr id="11" name="図 10" descr="[フリー写真] マスクをつけて咳をしている女性社員でアハ体験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732" y="4840323"/>
            <a:ext cx="2454185" cy="1636123"/>
          </a:xfrm>
          <a:prstGeom prst="rect">
            <a:avLst/>
          </a:prstGeom>
        </p:spPr>
      </p:pic>
      <p:pic>
        <p:nvPicPr>
          <p:cNvPr id="13" name="図 12" descr="時刻表 - Wikipedia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0" t="761" r="15257" b="7325"/>
          <a:stretch/>
        </p:blipFill>
        <p:spPr>
          <a:xfrm>
            <a:off x="9125435" y="4223441"/>
            <a:ext cx="1468542" cy="24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71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90</Words>
  <Application>Microsoft Office PowerPoint</Application>
  <PresentationFormat>ワイド画面</PresentationFormat>
  <Paragraphs>13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HG創英角ﾎﾟｯﾌﾟ体</vt:lpstr>
      <vt:lpstr>游ゴシック</vt:lpstr>
      <vt:lpstr>游ゴシック Light</vt:lpstr>
      <vt:lpstr>Arial</vt:lpstr>
      <vt:lpstr>Century</vt:lpstr>
      <vt:lpstr>Office テーマ</vt:lpstr>
      <vt:lpstr>If I’m tired, I....</vt:lpstr>
      <vt:lpstr>If it’s sunny next holiday, I want to...</vt:lpstr>
      <vt:lpstr>If it’s rainy this weekend,  what will you do?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I’m tired, I....</dc:title>
  <dc:creator>八峰町教育委員会</dc:creator>
  <cp:lastModifiedBy>OMI SHOKO</cp:lastModifiedBy>
  <cp:revision>13</cp:revision>
  <dcterms:created xsi:type="dcterms:W3CDTF">2020-09-16T02:07:56Z</dcterms:created>
  <dcterms:modified xsi:type="dcterms:W3CDTF">2020-11-05T11:36:24Z</dcterms:modified>
</cp:coreProperties>
</file>