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9" r:id="rId4"/>
    <p:sldId id="256" r:id="rId5"/>
    <p:sldId id="258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11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962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6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63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040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85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45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5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56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F6E32-947D-427F-9AC8-8F1B68E11749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83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F6E32-947D-427F-9AC8-8F1B68E11749}" type="datetimeFigureOut">
              <a:rPr kumimoji="1" lang="ja-JP" altLang="en-US" smtClean="0"/>
              <a:t>2020/6/26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2AC6F-F057-4AE7-A985-073B5549DB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72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6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5" t="14872" r="50691" b="48781"/>
          <a:stretch/>
        </p:blipFill>
        <p:spPr bwMode="auto">
          <a:xfrm>
            <a:off x="3849302" y="1745890"/>
            <a:ext cx="1048975" cy="10277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図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777" y="3223978"/>
            <a:ext cx="5769749" cy="3005832"/>
          </a:xfrm>
          <a:prstGeom prst="rect">
            <a:avLst/>
          </a:prstGeom>
        </p:spPr>
      </p:pic>
      <p:pic>
        <p:nvPicPr>
          <p:cNvPr id="8" name="図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866" y="2621230"/>
            <a:ext cx="1301976" cy="1171895"/>
          </a:xfrm>
          <a:prstGeom prst="rect">
            <a:avLst/>
          </a:prstGeom>
        </p:spPr>
      </p:pic>
      <p:pic>
        <p:nvPicPr>
          <p:cNvPr id="11" name="図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7082" y="1775210"/>
            <a:ext cx="909001" cy="908368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029" y="2621230"/>
            <a:ext cx="1210079" cy="1205495"/>
          </a:xfrm>
          <a:prstGeom prst="rect">
            <a:avLst/>
          </a:prstGeom>
        </p:spPr>
      </p:pic>
      <p:pic>
        <p:nvPicPr>
          <p:cNvPr id="14" name="図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21" y="3223978"/>
            <a:ext cx="5769749" cy="3005832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819" y="2773628"/>
            <a:ext cx="1210079" cy="1205495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898" y="2773629"/>
            <a:ext cx="1210079" cy="1205495"/>
          </a:xfrm>
          <a:prstGeom prst="rect">
            <a:avLst/>
          </a:prstGeom>
        </p:spPr>
      </p:pic>
      <p:pic>
        <p:nvPicPr>
          <p:cNvPr id="17" name="図 1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5" t="14872" r="50691" b="48781"/>
          <a:stretch/>
        </p:blipFill>
        <p:spPr bwMode="auto">
          <a:xfrm>
            <a:off x="7428133" y="1715526"/>
            <a:ext cx="1048975" cy="10277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図 1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989" y="2654830"/>
            <a:ext cx="1301976" cy="1171895"/>
          </a:xfrm>
          <a:prstGeom prst="rect">
            <a:avLst/>
          </a:prstGeom>
        </p:spPr>
      </p:pic>
      <p:pic>
        <p:nvPicPr>
          <p:cNvPr id="7" name="図 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205" y="2773627"/>
            <a:ext cx="1056838" cy="1110769"/>
          </a:xfrm>
          <a:prstGeom prst="rect">
            <a:avLst/>
          </a:prstGeom>
        </p:spPr>
      </p:pic>
      <p:pic>
        <p:nvPicPr>
          <p:cNvPr id="19" name="図 1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223" y="2090435"/>
            <a:ext cx="909001" cy="908368"/>
          </a:xfrm>
          <a:prstGeom prst="rect">
            <a:avLst/>
          </a:prstGeom>
        </p:spPr>
      </p:pic>
      <p:pic>
        <p:nvPicPr>
          <p:cNvPr id="20" name="図 1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39" y="2987963"/>
            <a:ext cx="909001" cy="908368"/>
          </a:xfrm>
          <a:prstGeom prst="rect">
            <a:avLst/>
          </a:prstGeom>
        </p:spPr>
      </p:pic>
      <p:pic>
        <p:nvPicPr>
          <p:cNvPr id="21" name="図 2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299" y="1775210"/>
            <a:ext cx="909001" cy="908368"/>
          </a:xfrm>
          <a:prstGeom prst="rect">
            <a:avLst/>
          </a:prstGeom>
        </p:spPr>
      </p:pic>
      <p:pic>
        <p:nvPicPr>
          <p:cNvPr id="10" name="図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340" y="5133533"/>
            <a:ext cx="1122769" cy="823130"/>
          </a:xfrm>
          <a:prstGeom prst="rect">
            <a:avLst/>
          </a:prstGeom>
        </p:spPr>
      </p:pic>
      <p:pic>
        <p:nvPicPr>
          <p:cNvPr id="23" name="図 22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4469" y="5133533"/>
            <a:ext cx="1122769" cy="82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50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9977" y="2429692"/>
            <a:ext cx="9157064" cy="1742939"/>
          </a:xfrm>
          <a:solidFill>
            <a:srgbClr val="FFFF00"/>
          </a:solidFill>
          <a:ln w="57150">
            <a:solidFill>
              <a:srgbClr val="0070C0"/>
            </a:solidFill>
            <a:prstDash val="sysDash"/>
          </a:ln>
        </p:spPr>
        <p:txBody>
          <a:bodyPr>
            <a:normAutofit/>
          </a:bodyPr>
          <a:lstStyle/>
          <a:p>
            <a:r>
              <a:rPr kumimoji="1" lang="ja-JP" altLang="en-US" sz="7200" dirty="0" smtClean="0">
                <a:latin typeface="NHHandwriting Medium" panose="020F0500000000000000" pitchFamily="34" charset="0"/>
              </a:rPr>
              <a:t>　</a:t>
            </a:r>
            <a:r>
              <a:rPr kumimoji="1" lang="en-US" altLang="ja-JP" sz="7200" dirty="0" smtClean="0">
                <a:latin typeface="NHHandwriting Medium" panose="020F0500000000000000" pitchFamily="34" charset="0"/>
              </a:rPr>
              <a:t>How</a:t>
            </a:r>
            <a:r>
              <a:rPr kumimoji="1" lang="ja-JP" altLang="en-US" sz="7200" dirty="0" smtClean="0">
                <a:latin typeface="NHHandwriting Medium" panose="020F0500000000000000" pitchFamily="34" charset="0"/>
              </a:rPr>
              <a:t> </a:t>
            </a:r>
            <a:r>
              <a:rPr kumimoji="1" lang="en-US" altLang="ja-JP" sz="7200" dirty="0" smtClean="0">
                <a:latin typeface="NHHandwriting Medium" panose="020F0500000000000000" pitchFamily="34" charset="0"/>
              </a:rPr>
              <a:t>many</a:t>
            </a:r>
            <a:r>
              <a:rPr kumimoji="1" lang="ja-JP" altLang="en-US" sz="7200" dirty="0" smtClean="0">
                <a:latin typeface="NHHandwriting Medium" panose="020F0500000000000000" pitchFamily="34" charset="0"/>
              </a:rPr>
              <a:t>　</a:t>
            </a:r>
            <a:r>
              <a:rPr kumimoji="1" lang="en-US" altLang="ja-JP" sz="7200" dirty="0" smtClean="0">
                <a:latin typeface="NHHandwriting Medium" panose="020F0500000000000000" pitchFamily="34" charset="0"/>
              </a:rPr>
              <a:t>…</a:t>
            </a:r>
            <a:r>
              <a:rPr kumimoji="1" lang="ja-JP" altLang="en-US" sz="7200" dirty="0" smtClean="0">
                <a:latin typeface="NHHandwriting Medium" panose="020F0500000000000000" pitchFamily="34" charset="0"/>
              </a:rPr>
              <a:t>　</a:t>
            </a:r>
            <a:r>
              <a:rPr kumimoji="1" lang="en-US" altLang="ja-JP" sz="7200" dirty="0" smtClean="0">
                <a:latin typeface="NHHandwriting Medium" panose="020F0500000000000000" pitchFamily="34" charset="0"/>
              </a:rPr>
              <a:t>?</a:t>
            </a:r>
            <a:endParaRPr kumimoji="1" lang="ja-JP" altLang="en-US" sz="7200" dirty="0">
              <a:latin typeface="NHHandwriting Medium" panose="020F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16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69" y="845026"/>
            <a:ext cx="2329248" cy="232924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86" y="4001294"/>
            <a:ext cx="2329248" cy="232924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706" y="2009650"/>
            <a:ext cx="2329248" cy="2329248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326571" y="365125"/>
            <a:ext cx="11495315" cy="6296931"/>
          </a:xfrm>
          <a:prstGeom prst="roundRect">
            <a:avLst>
              <a:gd name="adj" fmla="val 76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083" y="845026"/>
            <a:ext cx="2917077" cy="291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9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561" y="248445"/>
            <a:ext cx="2209800" cy="22098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577" y="252336"/>
            <a:ext cx="2209800" cy="22098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964" y="4241800"/>
            <a:ext cx="2209800" cy="22098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413" y="3975101"/>
            <a:ext cx="2209800" cy="22098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708" y="279593"/>
            <a:ext cx="2209800" cy="22098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862" y="4152900"/>
            <a:ext cx="2209800" cy="22098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922" y="1996282"/>
            <a:ext cx="2209800" cy="22098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010" y="2227263"/>
            <a:ext cx="2209800" cy="22098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757" y="2178176"/>
            <a:ext cx="2209800" cy="2209800"/>
          </a:xfrm>
          <a:prstGeom prst="rect">
            <a:avLst/>
          </a:prstGeom>
        </p:spPr>
      </p:pic>
      <p:sp>
        <p:nvSpPr>
          <p:cNvPr id="18" name="角丸四角形 17"/>
          <p:cNvSpPr/>
          <p:nvPr/>
        </p:nvSpPr>
        <p:spPr>
          <a:xfrm>
            <a:off x="274320" y="261257"/>
            <a:ext cx="11547566" cy="6400800"/>
          </a:xfrm>
          <a:prstGeom prst="roundRect">
            <a:avLst>
              <a:gd name="adj" fmla="val 76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49" y="2383705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56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831" y="1481669"/>
            <a:ext cx="3038080" cy="3038080"/>
          </a:xfrm>
          <a:prstGeom prst="rect">
            <a:avLst/>
          </a:prstGeom>
        </p:spPr>
      </p:pic>
      <p:sp>
        <p:nvSpPr>
          <p:cNvPr id="15" name="角丸四角形 14"/>
          <p:cNvSpPr/>
          <p:nvPr/>
        </p:nvSpPr>
        <p:spPr>
          <a:xfrm>
            <a:off x="431074" y="365125"/>
            <a:ext cx="11390812" cy="6296932"/>
          </a:xfrm>
          <a:prstGeom prst="roundRect">
            <a:avLst>
              <a:gd name="adj" fmla="val 76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389" y="1758155"/>
            <a:ext cx="3038080" cy="303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70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713" y="3638970"/>
            <a:ext cx="2857500" cy="28575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113" y="3791370"/>
            <a:ext cx="2857500" cy="28575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975" y="3777639"/>
            <a:ext cx="2857500" cy="28575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7253" y="396875"/>
            <a:ext cx="2857500" cy="28575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624" y="477397"/>
            <a:ext cx="2857500" cy="2857500"/>
          </a:xfrm>
          <a:prstGeom prst="rect">
            <a:avLst/>
          </a:prstGeom>
        </p:spPr>
      </p:pic>
      <p:sp>
        <p:nvSpPr>
          <p:cNvPr id="10" name="角丸四角形 9"/>
          <p:cNvSpPr/>
          <p:nvPr/>
        </p:nvSpPr>
        <p:spPr>
          <a:xfrm>
            <a:off x="274320" y="261257"/>
            <a:ext cx="11547566" cy="6400800"/>
          </a:xfrm>
          <a:prstGeom prst="roundRect">
            <a:avLst>
              <a:gd name="adj" fmla="val 76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962" y="2004248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87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013" y="478004"/>
            <a:ext cx="2996336" cy="298498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977" y="478004"/>
            <a:ext cx="2996336" cy="2984986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274320" y="261257"/>
            <a:ext cx="11547566" cy="6400800"/>
          </a:xfrm>
          <a:prstGeom prst="roundRect">
            <a:avLst>
              <a:gd name="adj" fmla="val 76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843" y="3827416"/>
            <a:ext cx="2155133" cy="214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50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3655">
            <a:off x="-95231" y="243320"/>
            <a:ext cx="5717065" cy="2181225"/>
          </a:xfrm>
        </p:spPr>
      </p:pic>
      <p:pic>
        <p:nvPicPr>
          <p:cNvPr id="11" name="コンテンツ プレースホルダ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59081">
            <a:off x="6542495" y="733570"/>
            <a:ext cx="5717065" cy="2181225"/>
          </a:xfrm>
          <a:prstGeom prst="rect">
            <a:avLst/>
          </a:prstGeom>
        </p:spPr>
      </p:pic>
      <p:pic>
        <p:nvPicPr>
          <p:cNvPr id="5" name="図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24" y="4402182"/>
            <a:ext cx="1822608" cy="1853753"/>
          </a:xfrm>
          <a:prstGeom prst="rect">
            <a:avLst/>
          </a:prstGeom>
        </p:spPr>
      </p:pic>
      <p:pic>
        <p:nvPicPr>
          <p:cNvPr id="6" name="図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087" y="1145353"/>
            <a:ext cx="1056838" cy="1110769"/>
          </a:xfrm>
          <a:prstGeom prst="rect">
            <a:avLst/>
          </a:prstGeom>
        </p:spPr>
      </p:pic>
      <p:pic>
        <p:nvPicPr>
          <p:cNvPr id="7" name="図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223" y="2090435"/>
            <a:ext cx="909001" cy="90836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161" y="2798040"/>
            <a:ext cx="1210079" cy="1205495"/>
          </a:xfrm>
          <a:prstGeom prst="rect">
            <a:avLst/>
          </a:prstGeom>
        </p:spPr>
      </p:pic>
      <p:pic>
        <p:nvPicPr>
          <p:cNvPr id="12" name="図 11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950" y="1846084"/>
            <a:ext cx="1301976" cy="1171895"/>
          </a:xfrm>
          <a:prstGeom prst="rect">
            <a:avLst/>
          </a:prstGeom>
        </p:spPr>
      </p:pic>
      <p:pic>
        <p:nvPicPr>
          <p:cNvPr id="13" name="図 12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93" y="2830268"/>
            <a:ext cx="1122769" cy="823130"/>
          </a:xfrm>
          <a:prstGeom prst="rect">
            <a:avLst/>
          </a:prstGeom>
        </p:spPr>
      </p:pic>
      <p:pic>
        <p:nvPicPr>
          <p:cNvPr id="14" name="図 13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268" y="1481919"/>
            <a:ext cx="2403659" cy="2628679"/>
          </a:xfrm>
          <a:prstGeom prst="rect">
            <a:avLst/>
          </a:prstGeom>
        </p:spPr>
      </p:pic>
      <p:pic>
        <p:nvPicPr>
          <p:cNvPr id="15" name="図 14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845" y="3706928"/>
            <a:ext cx="1590772" cy="1083103"/>
          </a:xfrm>
          <a:prstGeom prst="rect">
            <a:avLst/>
          </a:prstGeom>
        </p:spPr>
      </p:pic>
      <p:pic>
        <p:nvPicPr>
          <p:cNvPr id="16" name="図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318" y="4700964"/>
            <a:ext cx="1822608" cy="1853753"/>
          </a:xfrm>
          <a:prstGeom prst="rect">
            <a:avLst/>
          </a:prstGeom>
        </p:spPr>
      </p:pic>
      <p:pic>
        <p:nvPicPr>
          <p:cNvPr id="17" name="図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702" y="4706982"/>
            <a:ext cx="1822608" cy="1853753"/>
          </a:xfrm>
          <a:prstGeom prst="rect">
            <a:avLst/>
          </a:prstGeom>
        </p:spPr>
      </p:pic>
      <p:pic>
        <p:nvPicPr>
          <p:cNvPr id="18" name="図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047" y="4554580"/>
            <a:ext cx="1822608" cy="1853753"/>
          </a:xfrm>
          <a:prstGeom prst="rect">
            <a:avLst/>
          </a:prstGeom>
        </p:spPr>
      </p:pic>
      <p:pic>
        <p:nvPicPr>
          <p:cNvPr id="19" name="図 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310" y="4554581"/>
            <a:ext cx="1822608" cy="1853753"/>
          </a:xfrm>
          <a:prstGeom prst="rect">
            <a:avLst/>
          </a:prstGeom>
        </p:spPr>
      </p:pic>
      <p:pic>
        <p:nvPicPr>
          <p:cNvPr id="20" name="図 1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623" y="2242835"/>
            <a:ext cx="909001" cy="908368"/>
          </a:xfrm>
          <a:prstGeom prst="rect">
            <a:avLst/>
          </a:prstGeom>
        </p:spPr>
      </p:pic>
      <p:pic>
        <p:nvPicPr>
          <p:cNvPr id="21" name="図 2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023" y="2395235"/>
            <a:ext cx="909001" cy="908368"/>
          </a:xfrm>
          <a:prstGeom prst="rect">
            <a:avLst/>
          </a:prstGeom>
        </p:spPr>
      </p:pic>
      <p:pic>
        <p:nvPicPr>
          <p:cNvPr id="22" name="図 2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423" y="2547635"/>
            <a:ext cx="909001" cy="908368"/>
          </a:xfrm>
          <a:prstGeom prst="rect">
            <a:avLst/>
          </a:prstGeom>
        </p:spPr>
      </p:pic>
      <p:pic>
        <p:nvPicPr>
          <p:cNvPr id="23" name="図 2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823" y="2700035"/>
            <a:ext cx="909001" cy="908368"/>
          </a:xfrm>
          <a:prstGeom prst="rect">
            <a:avLst/>
          </a:prstGeom>
        </p:spPr>
      </p:pic>
      <p:pic>
        <p:nvPicPr>
          <p:cNvPr id="24" name="図 2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223" y="2852435"/>
            <a:ext cx="909001" cy="908368"/>
          </a:xfrm>
          <a:prstGeom prst="rect">
            <a:avLst/>
          </a:prstGeom>
        </p:spPr>
      </p:pic>
      <p:pic>
        <p:nvPicPr>
          <p:cNvPr id="25" name="図 2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623" y="3004835"/>
            <a:ext cx="909001" cy="908368"/>
          </a:xfrm>
          <a:prstGeom prst="rect">
            <a:avLst/>
          </a:prstGeom>
        </p:spPr>
      </p:pic>
      <p:pic>
        <p:nvPicPr>
          <p:cNvPr id="26" name="図 2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023" y="3157235"/>
            <a:ext cx="909001" cy="908368"/>
          </a:xfrm>
          <a:prstGeom prst="rect">
            <a:avLst/>
          </a:prstGeom>
        </p:spPr>
      </p:pic>
      <p:pic>
        <p:nvPicPr>
          <p:cNvPr id="27" name="図 26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332" y="3740172"/>
            <a:ext cx="1590772" cy="1083103"/>
          </a:xfrm>
          <a:prstGeom prst="rect">
            <a:avLst/>
          </a:prstGeom>
        </p:spPr>
      </p:pic>
      <p:pic>
        <p:nvPicPr>
          <p:cNvPr id="28" name="図 27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128" y="3726481"/>
            <a:ext cx="1590772" cy="1083103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123" y="2758055"/>
            <a:ext cx="1210079" cy="1205495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975" y="3653478"/>
            <a:ext cx="1210079" cy="1205495"/>
          </a:xfrm>
          <a:prstGeom prst="rect">
            <a:avLst/>
          </a:prstGeom>
        </p:spPr>
      </p:pic>
      <p:pic>
        <p:nvPicPr>
          <p:cNvPr id="31" name="図 30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93" y="2982668"/>
            <a:ext cx="1122769" cy="823130"/>
          </a:xfrm>
          <a:prstGeom prst="rect">
            <a:avLst/>
          </a:prstGeom>
        </p:spPr>
      </p:pic>
      <p:pic>
        <p:nvPicPr>
          <p:cNvPr id="32" name="図 3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93" y="3135068"/>
            <a:ext cx="1122769" cy="823130"/>
          </a:xfrm>
          <a:prstGeom prst="rect">
            <a:avLst/>
          </a:prstGeom>
        </p:spPr>
      </p:pic>
      <p:pic>
        <p:nvPicPr>
          <p:cNvPr id="33" name="図 32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593" y="3287468"/>
            <a:ext cx="1122769" cy="823130"/>
          </a:xfrm>
          <a:prstGeom prst="rect">
            <a:avLst/>
          </a:prstGeom>
        </p:spPr>
      </p:pic>
      <p:pic>
        <p:nvPicPr>
          <p:cNvPr id="34" name="図 33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993" y="3439868"/>
            <a:ext cx="1122769" cy="823130"/>
          </a:xfrm>
          <a:prstGeom prst="rect">
            <a:avLst/>
          </a:prstGeom>
        </p:spPr>
      </p:pic>
      <p:pic>
        <p:nvPicPr>
          <p:cNvPr id="35" name="図 3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393" y="3592268"/>
            <a:ext cx="1122769" cy="823130"/>
          </a:xfrm>
          <a:prstGeom prst="rect">
            <a:avLst/>
          </a:prstGeom>
        </p:spPr>
      </p:pic>
      <p:pic>
        <p:nvPicPr>
          <p:cNvPr id="36" name="図 3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793" y="3744668"/>
            <a:ext cx="1122769" cy="823130"/>
          </a:xfrm>
          <a:prstGeom prst="rect">
            <a:avLst/>
          </a:prstGeom>
        </p:spPr>
      </p:pic>
      <p:pic>
        <p:nvPicPr>
          <p:cNvPr id="37" name="図 36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193" y="3897068"/>
            <a:ext cx="1122769" cy="823130"/>
          </a:xfrm>
          <a:prstGeom prst="rect">
            <a:avLst/>
          </a:prstGeom>
        </p:spPr>
      </p:pic>
      <p:pic>
        <p:nvPicPr>
          <p:cNvPr id="38" name="図 37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593" y="4049468"/>
            <a:ext cx="1122769" cy="823130"/>
          </a:xfrm>
          <a:prstGeom prst="rect">
            <a:avLst/>
          </a:prstGeom>
        </p:spPr>
      </p:pic>
      <p:pic>
        <p:nvPicPr>
          <p:cNvPr id="39" name="図 38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993" y="4201868"/>
            <a:ext cx="1122769" cy="823130"/>
          </a:xfrm>
          <a:prstGeom prst="rect">
            <a:avLst/>
          </a:prstGeom>
        </p:spPr>
      </p:pic>
      <p:pic>
        <p:nvPicPr>
          <p:cNvPr id="40" name="図 3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393" y="4354268"/>
            <a:ext cx="1122769" cy="823130"/>
          </a:xfrm>
          <a:prstGeom prst="rect">
            <a:avLst/>
          </a:prstGeom>
        </p:spPr>
      </p:pic>
      <p:pic>
        <p:nvPicPr>
          <p:cNvPr id="41" name="図 40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793" y="4506668"/>
            <a:ext cx="1122769" cy="823130"/>
          </a:xfrm>
          <a:prstGeom prst="rect">
            <a:avLst/>
          </a:prstGeom>
        </p:spPr>
      </p:pic>
      <p:pic>
        <p:nvPicPr>
          <p:cNvPr id="42" name="図 4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193" y="4659068"/>
            <a:ext cx="1122769" cy="823130"/>
          </a:xfrm>
          <a:prstGeom prst="rect">
            <a:avLst/>
          </a:prstGeom>
        </p:spPr>
      </p:pic>
      <p:pic>
        <p:nvPicPr>
          <p:cNvPr id="43" name="図 42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593" y="4811468"/>
            <a:ext cx="1122769" cy="823130"/>
          </a:xfrm>
          <a:prstGeom prst="rect">
            <a:avLst/>
          </a:prstGeom>
        </p:spPr>
      </p:pic>
      <p:pic>
        <p:nvPicPr>
          <p:cNvPr id="44" name="図 43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993" y="4963868"/>
            <a:ext cx="1122769" cy="823130"/>
          </a:xfrm>
          <a:prstGeom prst="rect">
            <a:avLst/>
          </a:prstGeom>
        </p:spPr>
      </p:pic>
      <p:pic>
        <p:nvPicPr>
          <p:cNvPr id="45" name="図 4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393" y="5116268"/>
            <a:ext cx="1122769" cy="823130"/>
          </a:xfrm>
          <a:prstGeom prst="rect">
            <a:avLst/>
          </a:prstGeom>
        </p:spPr>
      </p:pic>
      <p:pic>
        <p:nvPicPr>
          <p:cNvPr id="46" name="図 4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793" y="5268668"/>
            <a:ext cx="1122769" cy="823130"/>
          </a:xfrm>
          <a:prstGeom prst="rect">
            <a:avLst/>
          </a:prstGeom>
        </p:spPr>
      </p:pic>
      <p:pic>
        <p:nvPicPr>
          <p:cNvPr id="47" name="図 46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193" y="5421068"/>
            <a:ext cx="1122769" cy="823130"/>
          </a:xfrm>
          <a:prstGeom prst="rect">
            <a:avLst/>
          </a:prstGeom>
        </p:spPr>
      </p:pic>
      <p:pic>
        <p:nvPicPr>
          <p:cNvPr id="48" name="図 47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593" y="5573468"/>
            <a:ext cx="1122769" cy="823130"/>
          </a:xfrm>
          <a:prstGeom prst="rect">
            <a:avLst/>
          </a:prstGeom>
        </p:spPr>
      </p:pic>
      <p:pic>
        <p:nvPicPr>
          <p:cNvPr id="49" name="図 48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350" y="1998484"/>
            <a:ext cx="1301976" cy="1171895"/>
          </a:xfrm>
          <a:prstGeom prst="rect">
            <a:avLst/>
          </a:prstGeom>
        </p:spPr>
      </p:pic>
      <p:pic>
        <p:nvPicPr>
          <p:cNvPr id="50" name="図 4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750" y="2150884"/>
            <a:ext cx="1301976" cy="1171895"/>
          </a:xfrm>
          <a:prstGeom prst="rect">
            <a:avLst/>
          </a:prstGeom>
        </p:spPr>
      </p:pic>
      <p:pic>
        <p:nvPicPr>
          <p:cNvPr id="51" name="図 50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150" y="2303284"/>
            <a:ext cx="1301976" cy="1171895"/>
          </a:xfrm>
          <a:prstGeom prst="rect">
            <a:avLst/>
          </a:prstGeom>
        </p:spPr>
      </p:pic>
      <p:pic>
        <p:nvPicPr>
          <p:cNvPr id="52" name="図 51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550" y="2455684"/>
            <a:ext cx="1301976" cy="1171895"/>
          </a:xfrm>
          <a:prstGeom prst="rect">
            <a:avLst/>
          </a:prstGeom>
        </p:spPr>
      </p:pic>
      <p:pic>
        <p:nvPicPr>
          <p:cNvPr id="53" name="図 5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950" y="2608084"/>
            <a:ext cx="1301976" cy="1171895"/>
          </a:xfrm>
          <a:prstGeom prst="rect">
            <a:avLst/>
          </a:prstGeom>
        </p:spPr>
      </p:pic>
      <p:pic>
        <p:nvPicPr>
          <p:cNvPr id="54" name="図 5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978" y="940529"/>
            <a:ext cx="1056838" cy="111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07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0</Words>
  <Application>Microsoft Office PowerPoint</Application>
  <PresentationFormat>ワイド画面</PresentationFormat>
  <Paragraphs>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NHHandwriting Medium</vt:lpstr>
      <vt:lpstr>游ゴシック</vt:lpstr>
      <vt:lpstr>游ゴシック Light</vt:lpstr>
      <vt:lpstr>Arial</vt:lpstr>
      <vt:lpstr>Office テーマ</vt:lpstr>
      <vt:lpstr>PowerPoint プレゼンテーション</vt:lpstr>
      <vt:lpstr>　How many　…　?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八峰町教育委員会</dc:creator>
  <cp:lastModifiedBy>happo-w05</cp:lastModifiedBy>
  <cp:revision>9</cp:revision>
  <dcterms:created xsi:type="dcterms:W3CDTF">2019-07-01T22:20:35Z</dcterms:created>
  <dcterms:modified xsi:type="dcterms:W3CDTF">2020-06-26T01:31:49Z</dcterms:modified>
</cp:coreProperties>
</file>